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 id="2147483786" r:id="rId2"/>
    <p:sldMasterId id="2147483799" r:id="rId3"/>
    <p:sldMasterId id="2147483812" r:id="rId4"/>
  </p:sldMasterIdLst>
  <p:notesMasterIdLst>
    <p:notesMasterId r:id="rId18"/>
  </p:notesMasterIdLst>
  <p:handoutMasterIdLst>
    <p:handoutMasterId r:id="rId19"/>
  </p:handoutMasterIdLst>
  <p:sldIdLst>
    <p:sldId id="455" r:id="rId5"/>
    <p:sldId id="456" r:id="rId6"/>
    <p:sldId id="457" r:id="rId7"/>
    <p:sldId id="458" r:id="rId8"/>
    <p:sldId id="459" r:id="rId9"/>
    <p:sldId id="460" r:id="rId10"/>
    <p:sldId id="461" r:id="rId11"/>
    <p:sldId id="464" r:id="rId12"/>
    <p:sldId id="465" r:id="rId13"/>
    <p:sldId id="466" r:id="rId14"/>
    <p:sldId id="469" r:id="rId15"/>
    <p:sldId id="467" r:id="rId16"/>
    <p:sldId id="468" r:id="rId17"/>
  </p:sldIdLst>
  <p:sldSz cx="12192000" cy="6858000"/>
  <p:notesSz cx="6858000" cy="994727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3" autoAdjust="0"/>
    <p:restoredTop sz="96187" autoAdjust="0"/>
  </p:normalViewPr>
  <p:slideViewPr>
    <p:cSldViewPr snapToGrid="0">
      <p:cViewPr varScale="1">
        <p:scale>
          <a:sx n="116" d="100"/>
          <a:sy n="116" d="100"/>
        </p:scale>
        <p:origin x="558" y="108"/>
      </p:cViewPr>
      <p:guideLst>
        <p:guide orient="horz" pos="2160"/>
        <p:guide pos="412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2" d="100"/>
          <a:sy n="52" d="100"/>
        </p:scale>
        <p:origin x="29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2547" cy="497921"/>
          </a:xfrm>
          <a:prstGeom prst="rect">
            <a:avLst/>
          </a:prstGeom>
        </p:spPr>
        <p:txBody>
          <a:bodyPr vert="horz" lIns="91879" tIns="45939" rIns="91879" bIns="45939" rtlCol="0"/>
          <a:lstStyle>
            <a:lvl1pPr algn="l">
              <a:defRPr sz="1200"/>
            </a:lvl1pPr>
          </a:lstStyle>
          <a:p>
            <a:endParaRPr lang="lt-LT"/>
          </a:p>
        </p:txBody>
      </p:sp>
      <p:sp>
        <p:nvSpPr>
          <p:cNvPr id="3" name="Datos vietos rezervavimo ženklas 2"/>
          <p:cNvSpPr>
            <a:spLocks noGrp="1"/>
          </p:cNvSpPr>
          <p:nvPr>
            <p:ph type="dt" sz="quarter" idx="1"/>
          </p:nvPr>
        </p:nvSpPr>
        <p:spPr>
          <a:xfrm>
            <a:off x="3883852" y="0"/>
            <a:ext cx="2972547" cy="497921"/>
          </a:xfrm>
          <a:prstGeom prst="rect">
            <a:avLst/>
          </a:prstGeom>
        </p:spPr>
        <p:txBody>
          <a:bodyPr vert="horz" lIns="91879" tIns="45939" rIns="91879" bIns="45939" rtlCol="0"/>
          <a:lstStyle>
            <a:lvl1pPr algn="r">
              <a:defRPr sz="1200"/>
            </a:lvl1pPr>
          </a:lstStyle>
          <a:p>
            <a:fld id="{A4F07996-1AF7-46B8-97A7-916EC7AFBFE0}" type="datetimeFigureOut">
              <a:rPr lang="lt-LT" smtClean="0"/>
              <a:t>2016-09-19</a:t>
            </a:fld>
            <a:endParaRPr lang="lt-LT"/>
          </a:p>
        </p:txBody>
      </p:sp>
      <p:sp>
        <p:nvSpPr>
          <p:cNvPr id="4" name="Poraštės vietos rezervavimo ženklas 3"/>
          <p:cNvSpPr>
            <a:spLocks noGrp="1"/>
          </p:cNvSpPr>
          <p:nvPr>
            <p:ph type="ftr" sz="quarter" idx="2"/>
          </p:nvPr>
        </p:nvSpPr>
        <p:spPr>
          <a:xfrm>
            <a:off x="0" y="9449354"/>
            <a:ext cx="2972547" cy="497921"/>
          </a:xfrm>
          <a:prstGeom prst="rect">
            <a:avLst/>
          </a:prstGeom>
        </p:spPr>
        <p:txBody>
          <a:bodyPr vert="horz" lIns="91879" tIns="45939" rIns="91879" bIns="45939"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883852" y="9449354"/>
            <a:ext cx="2972547" cy="497921"/>
          </a:xfrm>
          <a:prstGeom prst="rect">
            <a:avLst/>
          </a:prstGeom>
        </p:spPr>
        <p:txBody>
          <a:bodyPr vert="horz" lIns="91879" tIns="45939" rIns="91879" bIns="45939" rtlCol="0" anchor="b"/>
          <a:lstStyle>
            <a:lvl1pPr algn="r">
              <a:defRPr sz="1200"/>
            </a:lvl1pPr>
          </a:lstStyle>
          <a:p>
            <a:fld id="{35B93721-82C1-49F1-BFB3-BEB8CBA1C62E}" type="slidenum">
              <a:rPr lang="lt-LT" smtClean="0"/>
              <a:t>‹#›</a:t>
            </a:fld>
            <a:endParaRPr lang="lt-LT"/>
          </a:p>
        </p:txBody>
      </p:sp>
    </p:spTree>
    <p:extLst>
      <p:ext uri="{BB962C8B-B14F-4D97-AF65-F5344CB8AC3E}">
        <p14:creationId xmlns:p14="http://schemas.microsoft.com/office/powerpoint/2010/main" val="1872865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2547" cy="497921"/>
          </a:xfrm>
          <a:prstGeom prst="rect">
            <a:avLst/>
          </a:prstGeom>
        </p:spPr>
        <p:txBody>
          <a:bodyPr vert="horz" lIns="91879" tIns="45939" rIns="91879" bIns="45939" rtlCol="0"/>
          <a:lstStyle>
            <a:lvl1pPr algn="l">
              <a:defRPr sz="1200"/>
            </a:lvl1pPr>
          </a:lstStyle>
          <a:p>
            <a:endParaRPr lang="lt-LT"/>
          </a:p>
        </p:txBody>
      </p:sp>
      <p:sp>
        <p:nvSpPr>
          <p:cNvPr id="3" name="Datos vietos rezervavimo ženklas 2"/>
          <p:cNvSpPr>
            <a:spLocks noGrp="1"/>
          </p:cNvSpPr>
          <p:nvPr>
            <p:ph type="dt" idx="1"/>
          </p:nvPr>
        </p:nvSpPr>
        <p:spPr>
          <a:xfrm>
            <a:off x="3883852" y="0"/>
            <a:ext cx="2972547" cy="497921"/>
          </a:xfrm>
          <a:prstGeom prst="rect">
            <a:avLst/>
          </a:prstGeom>
        </p:spPr>
        <p:txBody>
          <a:bodyPr vert="horz" lIns="91879" tIns="45939" rIns="91879" bIns="45939" rtlCol="0"/>
          <a:lstStyle>
            <a:lvl1pPr algn="r">
              <a:defRPr sz="1200"/>
            </a:lvl1pPr>
          </a:lstStyle>
          <a:p>
            <a:fld id="{8650FE83-3E16-4557-B43A-2D68B5E652E2}" type="datetimeFigureOut">
              <a:rPr lang="lt-LT" smtClean="0"/>
              <a:t>2016-09-19</a:t>
            </a:fld>
            <a:endParaRPr lang="lt-LT"/>
          </a:p>
        </p:txBody>
      </p:sp>
      <p:sp>
        <p:nvSpPr>
          <p:cNvPr id="4" name="Skaidrės vaizdo vietos rezervavimo ženklas 3"/>
          <p:cNvSpPr>
            <a:spLocks noGrp="1" noRot="1" noChangeAspect="1"/>
          </p:cNvSpPr>
          <p:nvPr>
            <p:ph type="sldImg" idx="2"/>
          </p:nvPr>
        </p:nvSpPr>
        <p:spPr>
          <a:xfrm>
            <a:off x="446088" y="1244600"/>
            <a:ext cx="5965825" cy="3355975"/>
          </a:xfrm>
          <a:prstGeom prst="rect">
            <a:avLst/>
          </a:prstGeom>
          <a:noFill/>
          <a:ln w="12700">
            <a:solidFill>
              <a:prstClr val="black"/>
            </a:solidFill>
          </a:ln>
        </p:spPr>
        <p:txBody>
          <a:bodyPr vert="horz" lIns="91879" tIns="45939" rIns="91879" bIns="45939" rtlCol="0" anchor="ctr"/>
          <a:lstStyle/>
          <a:p>
            <a:endParaRPr lang="lt-LT"/>
          </a:p>
        </p:txBody>
      </p:sp>
      <p:sp>
        <p:nvSpPr>
          <p:cNvPr id="5" name="Pastabų vietos rezervavimo ženklas 4"/>
          <p:cNvSpPr>
            <a:spLocks noGrp="1"/>
          </p:cNvSpPr>
          <p:nvPr>
            <p:ph type="body" sz="quarter" idx="3"/>
          </p:nvPr>
        </p:nvSpPr>
        <p:spPr>
          <a:xfrm>
            <a:off x="685480" y="4786719"/>
            <a:ext cx="5487041" cy="3916550"/>
          </a:xfrm>
          <a:prstGeom prst="rect">
            <a:avLst/>
          </a:prstGeom>
        </p:spPr>
        <p:txBody>
          <a:bodyPr vert="horz" lIns="91879" tIns="45939" rIns="91879" bIns="45939"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9449354"/>
            <a:ext cx="2972547" cy="497921"/>
          </a:xfrm>
          <a:prstGeom prst="rect">
            <a:avLst/>
          </a:prstGeom>
        </p:spPr>
        <p:txBody>
          <a:bodyPr vert="horz" lIns="91879" tIns="45939" rIns="91879" bIns="45939"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3852" y="9449354"/>
            <a:ext cx="2972547" cy="497921"/>
          </a:xfrm>
          <a:prstGeom prst="rect">
            <a:avLst/>
          </a:prstGeom>
        </p:spPr>
        <p:txBody>
          <a:bodyPr vert="horz" lIns="91879" tIns="45939" rIns="91879" bIns="45939" rtlCol="0" anchor="b"/>
          <a:lstStyle>
            <a:lvl1pPr algn="r">
              <a:defRPr sz="1200"/>
            </a:lvl1pPr>
          </a:lstStyle>
          <a:p>
            <a:fld id="{0D6AADD5-43AD-4E4B-B83E-EFED1014DBE0}" type="slidenum">
              <a:rPr lang="lt-LT" smtClean="0"/>
              <a:t>‹#›</a:t>
            </a:fld>
            <a:endParaRPr lang="lt-LT"/>
          </a:p>
        </p:txBody>
      </p:sp>
    </p:spTree>
    <p:extLst>
      <p:ext uri="{BB962C8B-B14F-4D97-AF65-F5344CB8AC3E}">
        <p14:creationId xmlns:p14="http://schemas.microsoft.com/office/powerpoint/2010/main" val="3485169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rmoji skaidrė">
    <p:spTree>
      <p:nvGrpSpPr>
        <p:cNvPr id="1" name=""/>
        <p:cNvGrpSpPr/>
        <p:nvPr/>
      </p:nvGrpSpPr>
      <p:grpSpPr>
        <a:xfrm>
          <a:off x="0" y="0"/>
          <a:ext cx="0" cy="0"/>
          <a:chOff x="0" y="0"/>
          <a:chExt cx="0" cy="0"/>
        </a:xfrm>
      </p:grpSpPr>
      <p:sp>
        <p:nvSpPr>
          <p:cNvPr id="3" name="Datos vietos rezervavimo ženklas 3"/>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a:defRPr/>
            </a:pPr>
            <a:fld id="{BB3520E1-4678-45CD-B3D3-AB9DC3F08D2C}" type="datetimeFigureOut">
              <a:rPr lang="lt-LT" smtClean="0"/>
              <a:pPr>
                <a:defRPr/>
              </a:pPr>
              <a:t>2016-09-19</a:t>
            </a:fld>
            <a:endParaRPr lang="lt-LT" dirty="0">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lvl1pPr>
              <a:defRPr/>
            </a:lvl1pPr>
          </a:lstStyle>
          <a:p>
            <a:fld id="{17140AEC-8DA4-4C88-84F4-4F83B5EE5F0F}" type="slidenum">
              <a:rPr lang="lt-LT"/>
              <a:pPr/>
              <a:t>‹#›</a:t>
            </a:fld>
            <a:endParaRPr lang="lt-LT"/>
          </a:p>
        </p:txBody>
      </p:sp>
      <p:sp>
        <p:nvSpPr>
          <p:cNvPr id="8" name="Poraštės vietos rezervavimo ženklas 3"/>
          <p:cNvSpPr>
            <a:spLocks noGrp="1"/>
          </p:cNvSpPr>
          <p:nvPr>
            <p:ph type="ftr" sz="quarter" idx="11"/>
          </p:nvPr>
        </p:nvSpPr>
        <p:spPr>
          <a:xfrm>
            <a:off x="4038600" y="6356350"/>
            <a:ext cx="4114800" cy="365125"/>
          </a:xfrm>
          <a:prstGeom prst="rect">
            <a:avLst/>
          </a:prstGeom>
        </p:spPr>
        <p:txBody>
          <a:bodyPr/>
          <a:lstStyle>
            <a:lvl1pPr>
              <a:defRPr b="0" cap="none" spc="0">
                <a:ln w="0" cap="rnd" cmpd="sng">
                  <a:solidFill>
                    <a:schemeClr val="tx1"/>
                  </a:solidFill>
                </a:ln>
                <a:solidFill>
                  <a:schemeClr val="bg1"/>
                </a:solidFill>
                <a:effectLst/>
              </a:defRPr>
            </a:lvl1pPr>
          </a:lstStyle>
          <a:p>
            <a:pPr defTabSz="914400">
              <a:defRPr/>
            </a:pPr>
            <a:endParaRPr lang="lt-LT" dirty="0"/>
          </a:p>
        </p:txBody>
      </p:sp>
      <p:sp>
        <p:nvSpPr>
          <p:cNvPr id="11" name="Teksto vietos rezervavimo ženklas 10"/>
          <p:cNvSpPr>
            <a:spLocks noGrp="1"/>
          </p:cNvSpPr>
          <p:nvPr>
            <p:ph type="body" sz="quarter" idx="13" hasCustomPrompt="1"/>
          </p:nvPr>
        </p:nvSpPr>
        <p:spPr>
          <a:xfrm>
            <a:off x="7004867" y="3045765"/>
            <a:ext cx="4846637" cy="2617787"/>
          </a:xfrm>
          <a:solidFill>
            <a:schemeClr val="bg1"/>
          </a:solidFill>
        </p:spPr>
        <p:txBody>
          <a:bodyPr/>
          <a:lstStyle>
            <a:lvl1pPr marL="0" indent="0">
              <a:buNone/>
              <a:defRPr/>
            </a:lvl1pPr>
          </a:lstStyle>
          <a:p>
            <a:pPr lvl="0"/>
            <a:r>
              <a:rPr lang="lt-LT" dirty="0" smtClean="0"/>
              <a:t>Tema, Vardas, Pavardė, </a:t>
            </a:r>
            <a:r>
              <a:rPr lang="lt-LT" dirty="0" err="1" smtClean="0"/>
              <a:t>el.paštas</a:t>
            </a:r>
            <a:r>
              <a:rPr lang="lt-LT" dirty="0" smtClean="0"/>
              <a:t>, tel. nr.</a:t>
            </a:r>
          </a:p>
        </p:txBody>
      </p:sp>
    </p:spTree>
    <p:extLst>
      <p:ext uri="{BB962C8B-B14F-4D97-AF65-F5344CB8AC3E}">
        <p14:creationId xmlns:p14="http://schemas.microsoft.com/office/powerpoint/2010/main" val="14145078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Lyginimas">
    <p:bg>
      <p:bgRef idx="1001">
        <a:schemeClr val="bg1"/>
      </p:bgRef>
    </p:bg>
    <p:spTree>
      <p:nvGrpSpPr>
        <p:cNvPr id="1" name=""/>
        <p:cNvGrpSpPr/>
        <p:nvPr/>
      </p:nvGrpSpPr>
      <p:grpSpPr>
        <a:xfrm>
          <a:off x="0" y="0"/>
          <a:ext cx="0" cy="0"/>
          <a:chOff x="0" y="0"/>
          <a:chExt cx="0" cy="0"/>
        </a:xfrm>
      </p:grpSpPr>
      <p:pic>
        <p:nvPicPr>
          <p:cNvPr id="7" name="Paveikslėlis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2" y="-127001"/>
            <a:ext cx="12435049" cy="7203049"/>
          </a:xfrm>
          <a:prstGeom prst="rect">
            <a:avLst/>
          </a:prstGeom>
          <a:effectLst>
            <a:softEdge rad="203200"/>
          </a:effectLst>
        </p:spPr>
      </p:pic>
      <p:pic>
        <p:nvPicPr>
          <p:cNvPr id="8"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8965"/>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9" name="Datos vietos rezervavimo ženklas 6"/>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a:defRPr/>
            </a:pPr>
            <a:fld id="{F9EEF8BC-93D9-4278-8DD2-E703A00955B5}" type="datetimeFigureOut">
              <a:rPr lang="lt-LT" smtClean="0"/>
              <a:pPr>
                <a:defRPr/>
              </a:pPr>
              <a:t>2016-09-19</a:t>
            </a:fld>
            <a:endParaRPr lang="lt-LT" dirty="0">
              <a:solidFill>
                <a:prstClr val="black">
                  <a:tint val="75000"/>
                </a:prstClr>
              </a:solidFill>
            </a:endParaRPr>
          </a:p>
        </p:txBody>
      </p:sp>
      <p:sp>
        <p:nvSpPr>
          <p:cNvPr id="10" name="Poraštės vietos rezervavimo ženklas 7"/>
          <p:cNvSpPr>
            <a:spLocks noGrp="1"/>
          </p:cNvSpPr>
          <p:nvPr>
            <p:ph type="ftr" sz="quarter" idx="11"/>
          </p:nvPr>
        </p:nvSpPr>
        <p:spPr>
          <a:xfrm>
            <a:off x="4038600" y="6356350"/>
            <a:ext cx="4114800" cy="365125"/>
          </a:xfrm>
          <a:prstGeom prst="rect">
            <a:avLst/>
          </a:prstGeom>
        </p:spPr>
        <p:txBody>
          <a:bodyPr/>
          <a:lstStyle>
            <a:lvl1pPr>
              <a:defRPr b="0" cap="none" spc="0">
                <a:ln w="0"/>
                <a:solidFill>
                  <a:schemeClr val="tx1"/>
                </a:solidFill>
                <a:effectLst>
                  <a:outerShdw blurRad="38100" dist="25400" dir="5400000" algn="ctr" rotWithShape="0">
                    <a:srgbClr val="6E747A">
                      <a:alpha val="43000"/>
                    </a:srgbClr>
                  </a:outerShdw>
                </a:effectLst>
              </a:defRPr>
            </a:lvl1pPr>
          </a:lstStyle>
          <a:p>
            <a:pPr>
              <a:defRPr/>
            </a:pPr>
            <a:endParaRPr lang="lt-LT" dirty="0"/>
          </a:p>
        </p:txBody>
      </p:sp>
      <p:sp>
        <p:nvSpPr>
          <p:cNvPr id="11" name="Skaidrės numerio vietos rezervavimo ženklas 8"/>
          <p:cNvSpPr>
            <a:spLocks noGrp="1"/>
          </p:cNvSpPr>
          <p:nvPr>
            <p:ph type="sldNum" sz="quarter" idx="12"/>
          </p:nvPr>
        </p:nvSpPr>
        <p:spPr/>
        <p:txBody>
          <a:bodyPr/>
          <a:lstStyle>
            <a:lvl1pPr>
              <a:defRPr/>
            </a:lvl1pPr>
          </a:lstStyle>
          <a:p>
            <a:fld id="{0D73388B-7E9F-4F0F-BDC4-F2220AE1AA4D}" type="slidenum">
              <a:rPr lang="lt-LT"/>
              <a:pPr/>
              <a:t>‹#›</a:t>
            </a:fld>
            <a:endParaRPr lang="lt-LT"/>
          </a:p>
        </p:txBody>
      </p:sp>
    </p:spTree>
    <p:extLst>
      <p:ext uri="{BB962C8B-B14F-4D97-AF65-F5344CB8AC3E}">
        <p14:creationId xmlns:p14="http://schemas.microsoft.com/office/powerpoint/2010/main" val="36545895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Turinys ir antraštė">
    <p:bg>
      <p:bgRef idx="1001">
        <a:schemeClr val="bg1"/>
      </p:bgRef>
    </p:bg>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2" y="-127001"/>
            <a:ext cx="12435049" cy="7203049"/>
          </a:xfrm>
          <a:prstGeom prst="rect">
            <a:avLst/>
          </a:prstGeom>
          <a:effectLst>
            <a:softEdge rad="203200"/>
          </a:effectLst>
        </p:spPr>
      </p:pic>
      <p:pic>
        <p:nvPicPr>
          <p:cNvPr id="6"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0"/>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7" name="Datos vietos rezervavimo ženklas 4"/>
          <p:cNvSpPr>
            <a:spLocks noGrp="1"/>
          </p:cNvSpPr>
          <p:nvPr>
            <p:ph type="dt" sz="half" idx="10"/>
          </p:nvPr>
        </p:nvSpPr>
        <p:spPr/>
        <p:txBody>
          <a:bodyPr/>
          <a:lstStyle>
            <a:lvl1pPr>
              <a:defRPr/>
            </a:lvl1pPr>
          </a:lstStyle>
          <a:p>
            <a:pPr>
              <a:defRPr/>
            </a:pPr>
            <a:fld id="{E9A65938-C904-44AA-9D78-5FCB1F39AABC}" type="datetimeFigureOut">
              <a:rPr lang="lt-LT">
                <a:solidFill>
                  <a:prstClr val="black">
                    <a:tint val="75000"/>
                  </a:prstClr>
                </a:solidFill>
              </a:rPr>
              <a:pPr>
                <a:defRPr/>
              </a:pPr>
              <a:t>2016-09-19</a:t>
            </a:fld>
            <a:endParaRPr lang="lt-LT">
              <a:solidFill>
                <a:prstClr val="black">
                  <a:tint val="75000"/>
                </a:prstClr>
              </a:solidFill>
            </a:endParaRPr>
          </a:p>
        </p:txBody>
      </p:sp>
      <p:sp>
        <p:nvSpPr>
          <p:cNvPr id="8" name="Poraštės vietos rezervavimo ženklas 5"/>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pPr>
              <a:defRPr/>
            </a:pPr>
            <a:endParaRPr lang="lt-LT" dirty="0"/>
          </a:p>
        </p:txBody>
      </p:sp>
      <p:sp>
        <p:nvSpPr>
          <p:cNvPr id="9" name="Skaidrės numerio vietos rezervavimo ženklas 6"/>
          <p:cNvSpPr>
            <a:spLocks noGrp="1"/>
          </p:cNvSpPr>
          <p:nvPr>
            <p:ph type="sldNum" sz="quarter" idx="12"/>
          </p:nvPr>
        </p:nvSpPr>
        <p:spPr/>
        <p:txBody>
          <a:bodyPr/>
          <a:lstStyle>
            <a:lvl1pPr>
              <a:defRPr/>
            </a:lvl1pPr>
          </a:lstStyle>
          <a:p>
            <a:fld id="{04271101-9B81-4B6F-8767-39F1675D41F7}" type="slidenum">
              <a:rPr lang="lt-LT"/>
              <a:pPr/>
              <a:t>‹#›</a:t>
            </a:fld>
            <a:endParaRPr lang="lt-LT"/>
          </a:p>
        </p:txBody>
      </p:sp>
    </p:spTree>
    <p:extLst>
      <p:ext uri="{BB962C8B-B14F-4D97-AF65-F5344CB8AC3E}">
        <p14:creationId xmlns:p14="http://schemas.microsoft.com/office/powerpoint/2010/main" val="41140528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aveikslėlis ir antraštė">
    <p:bg>
      <p:bgRef idx="1001">
        <a:schemeClr val="bg1"/>
      </p:bgRef>
    </p:bg>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2" y="-127001"/>
            <a:ext cx="12435049" cy="7203049"/>
          </a:xfrm>
          <a:prstGeom prst="rect">
            <a:avLst/>
          </a:prstGeom>
          <a:effectLst>
            <a:softEdge rad="203200"/>
          </a:effectLst>
        </p:spPr>
      </p:pic>
      <p:pic>
        <p:nvPicPr>
          <p:cNvPr id="6"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12513"/>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smtClean="0"/>
              <a:t>Spustelėkite piktogr. norėdami įtraukti pav.</a:t>
            </a:r>
            <a:endParaRPr lang="lt-LT" noProof="0" dirty="0"/>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7" name="Datos vietos rezervavimo ženklas 4"/>
          <p:cNvSpPr>
            <a:spLocks noGrp="1"/>
          </p:cNvSpPr>
          <p:nvPr>
            <p:ph type="dt" sz="half" idx="10"/>
          </p:nvPr>
        </p:nvSpPr>
        <p:spPr/>
        <p:txBody>
          <a:bodyPr/>
          <a:lstStyle>
            <a:lvl1pPr>
              <a:defRPr/>
            </a:lvl1pPr>
          </a:lstStyle>
          <a:p>
            <a:pPr>
              <a:defRPr/>
            </a:pPr>
            <a:fld id="{08851695-5EA0-4D17-A1A7-99B9DA8DC494}" type="datetimeFigureOut">
              <a:rPr lang="lt-LT">
                <a:solidFill>
                  <a:prstClr val="black">
                    <a:tint val="75000"/>
                  </a:prstClr>
                </a:solidFill>
              </a:rPr>
              <a:pPr>
                <a:defRPr/>
              </a:pPr>
              <a:t>2016-09-19</a:t>
            </a:fld>
            <a:endParaRPr lang="lt-LT">
              <a:solidFill>
                <a:prstClr val="black">
                  <a:tint val="75000"/>
                </a:prstClr>
              </a:solidFill>
            </a:endParaRPr>
          </a:p>
        </p:txBody>
      </p:sp>
      <p:sp>
        <p:nvSpPr>
          <p:cNvPr id="8" name="Poraštės vietos rezervavimo ženklas 5"/>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pPr>
              <a:defRPr/>
            </a:pPr>
            <a:endParaRPr lang="lt-LT" dirty="0"/>
          </a:p>
        </p:txBody>
      </p:sp>
      <p:sp>
        <p:nvSpPr>
          <p:cNvPr id="9" name="Skaidrės numerio vietos rezervavimo ženklas 6"/>
          <p:cNvSpPr>
            <a:spLocks noGrp="1"/>
          </p:cNvSpPr>
          <p:nvPr>
            <p:ph type="sldNum" sz="quarter" idx="12"/>
          </p:nvPr>
        </p:nvSpPr>
        <p:spPr/>
        <p:txBody>
          <a:bodyPr/>
          <a:lstStyle>
            <a:lvl1pPr>
              <a:defRPr/>
            </a:lvl1pPr>
          </a:lstStyle>
          <a:p>
            <a:fld id="{1EFE28C2-67DD-47CB-94B3-A1DCB253813A}" type="slidenum">
              <a:rPr lang="lt-LT"/>
              <a:pPr/>
              <a:t>‹#›</a:t>
            </a:fld>
            <a:endParaRPr lang="lt-LT"/>
          </a:p>
        </p:txBody>
      </p:sp>
    </p:spTree>
    <p:extLst>
      <p:ext uri="{BB962C8B-B14F-4D97-AF65-F5344CB8AC3E}">
        <p14:creationId xmlns:p14="http://schemas.microsoft.com/office/powerpoint/2010/main" val="12598817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rmoji skaidrė">
    <p:spTree>
      <p:nvGrpSpPr>
        <p:cNvPr id="1" name=""/>
        <p:cNvGrpSpPr/>
        <p:nvPr/>
      </p:nvGrpSpPr>
      <p:grpSpPr>
        <a:xfrm>
          <a:off x="0" y="0"/>
          <a:ext cx="0" cy="0"/>
          <a:chOff x="0" y="0"/>
          <a:chExt cx="0" cy="0"/>
        </a:xfrm>
      </p:grpSpPr>
      <p:sp>
        <p:nvSpPr>
          <p:cNvPr id="3" name="Datos vietos rezervavimo ženklas 3"/>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a:defRPr/>
            </a:pPr>
            <a:fld id="{BB3520E1-4678-45CD-B3D3-AB9DC3F08D2C}" type="datetimeFigureOut">
              <a:rPr lang="lt-LT" smtClean="0">
                <a:solidFill>
                  <a:srgbClr val="5B9BD5"/>
                </a:solidFill>
              </a:rPr>
              <a:pPr>
                <a:defRPr/>
              </a:pPr>
              <a:t>2016-09-19</a:t>
            </a:fld>
            <a:endParaRPr lang="lt-LT" dirty="0">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lvl1pPr>
              <a:defRPr/>
            </a:lvl1pPr>
          </a:lstStyle>
          <a:p>
            <a:fld id="{17140AEC-8DA4-4C88-84F4-4F83B5EE5F0F}" type="slidenum">
              <a:rPr lang="lt-LT">
                <a:solidFill>
                  <a:srgbClr val="5B9BD5"/>
                </a:solidFill>
              </a:rPr>
              <a:pPr/>
              <a:t>‹#›</a:t>
            </a:fld>
            <a:endParaRPr lang="lt-LT">
              <a:solidFill>
                <a:srgbClr val="5B9BD5"/>
              </a:solidFill>
            </a:endParaRPr>
          </a:p>
        </p:txBody>
      </p:sp>
      <p:sp>
        <p:nvSpPr>
          <p:cNvPr id="8" name="Poraštės vietos rezervavimo ženklas 3"/>
          <p:cNvSpPr>
            <a:spLocks noGrp="1"/>
          </p:cNvSpPr>
          <p:nvPr>
            <p:ph type="ftr" sz="quarter" idx="11"/>
          </p:nvPr>
        </p:nvSpPr>
        <p:spPr>
          <a:xfrm>
            <a:off x="4038600" y="6356400"/>
            <a:ext cx="4114800" cy="365125"/>
          </a:xfrm>
          <a:prstGeom prst="rect">
            <a:avLst/>
          </a:prstGeom>
        </p:spPr>
        <p:txBody>
          <a:bodyPr/>
          <a:lstStyle>
            <a:lvl1pPr>
              <a:defRPr b="0" cap="none" spc="0">
                <a:ln w="0" cap="rnd" cmpd="sng">
                  <a:solidFill>
                    <a:schemeClr val="tx1"/>
                  </a:solidFill>
                </a:ln>
                <a:solidFill>
                  <a:schemeClr val="bg1"/>
                </a:solidFill>
                <a:effectLst/>
              </a:defRPr>
            </a:lvl1pPr>
          </a:lstStyle>
          <a:p>
            <a:pPr defTabSz="914400">
              <a:defRPr/>
            </a:pPr>
            <a:endParaRPr lang="lt-LT" dirty="0">
              <a:ln w="0" cap="rnd" cmpd="sng">
                <a:solidFill>
                  <a:prstClr val="black"/>
                </a:solidFill>
              </a:ln>
              <a:solidFill>
                <a:prstClr val="white"/>
              </a:solidFill>
            </a:endParaRPr>
          </a:p>
        </p:txBody>
      </p:sp>
      <p:sp>
        <p:nvSpPr>
          <p:cNvPr id="11" name="Teksto vietos rezervavimo ženklas 10"/>
          <p:cNvSpPr>
            <a:spLocks noGrp="1"/>
          </p:cNvSpPr>
          <p:nvPr>
            <p:ph type="body" sz="quarter" idx="13" hasCustomPrompt="1"/>
          </p:nvPr>
        </p:nvSpPr>
        <p:spPr>
          <a:xfrm>
            <a:off x="7004868" y="3045815"/>
            <a:ext cx="4846637" cy="2617787"/>
          </a:xfrm>
          <a:solidFill>
            <a:schemeClr val="bg1"/>
          </a:solidFill>
        </p:spPr>
        <p:txBody>
          <a:bodyPr/>
          <a:lstStyle>
            <a:lvl1pPr marL="0" indent="0">
              <a:buNone/>
              <a:defRPr/>
            </a:lvl1pPr>
          </a:lstStyle>
          <a:p>
            <a:pPr lvl="0"/>
            <a:r>
              <a:rPr lang="lt-LT" dirty="0" smtClean="0"/>
              <a:t>Tema, Vardas, Pavardė, </a:t>
            </a:r>
            <a:r>
              <a:rPr lang="lt-LT" dirty="0" err="1" smtClean="0"/>
              <a:t>el.paštas</a:t>
            </a:r>
            <a:r>
              <a:rPr lang="lt-LT" dirty="0" smtClean="0"/>
              <a:t>, tel. nr.</a:t>
            </a:r>
          </a:p>
        </p:txBody>
      </p:sp>
    </p:spTree>
    <p:extLst>
      <p:ext uri="{BB962C8B-B14F-4D97-AF65-F5344CB8AC3E}">
        <p14:creationId xmlns:p14="http://schemas.microsoft.com/office/powerpoint/2010/main" val="32554003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Įprasta skaidrė">
    <p:bg>
      <p:bgRef idx="1001">
        <a:schemeClr val="bg1"/>
      </p:bgRef>
    </p:bg>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37" y="-127000"/>
            <a:ext cx="12435049" cy="7203049"/>
          </a:xfrm>
          <a:prstGeom prst="rect">
            <a:avLst/>
          </a:prstGeom>
          <a:effectLst>
            <a:softEdge rad="203200"/>
          </a:effectLst>
        </p:spPr>
      </p:pic>
      <p:sp>
        <p:nvSpPr>
          <p:cNvPr id="2" name="Pavadinimas 1"/>
          <p:cNvSpPr>
            <a:spLocks noGrp="1"/>
          </p:cNvSpPr>
          <p:nvPr>
            <p:ph type="title"/>
          </p:nvPr>
        </p:nvSpPr>
        <p:spPr/>
        <p:txBody>
          <a:bodyPr/>
          <a:lstStyle/>
          <a:p>
            <a:r>
              <a:rPr lang="lt-LT" smtClean="0"/>
              <a:t>Spustelėję redag. ruoš. pavad. stilių</a:t>
            </a:r>
            <a:endParaRPr lang="lt-LT" dirty="0"/>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Datos vietos rezervavimo ženklas 3"/>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a:defRPr/>
            </a:pPr>
            <a:fld id="{38B29B39-936E-468E-8508-77E049D3BD06}" type="datetimeFigureOut">
              <a:rPr lang="lt-LT" smtClean="0">
                <a:solidFill>
                  <a:srgbClr val="5B9BD5"/>
                </a:solidFill>
              </a:rPr>
              <a:pPr>
                <a:defRPr/>
              </a:pPr>
              <a:t>2016-09-19</a:t>
            </a:fld>
            <a:endParaRPr lang="lt-LT" dirty="0">
              <a:solidFill>
                <a:prstClr val="black">
                  <a:tint val="75000"/>
                </a:prstClr>
              </a:solidFill>
            </a:endParaRPr>
          </a:p>
        </p:txBody>
      </p:sp>
      <p:sp>
        <p:nvSpPr>
          <p:cNvPr id="7" name="Poraštės vietos rezervavimo ženklas 4"/>
          <p:cNvSpPr>
            <a:spLocks noGrp="1"/>
          </p:cNvSpPr>
          <p:nvPr>
            <p:ph type="ftr" sz="quarter" idx="11"/>
          </p:nvPr>
        </p:nvSpPr>
        <p:spPr>
          <a:xfrm>
            <a:off x="4038600" y="6356400"/>
            <a:ext cx="4114800" cy="365125"/>
          </a:xfrm>
          <a:prstGeom prst="rect">
            <a:avLst/>
          </a:prstGeom>
        </p:spPr>
        <p:txBody>
          <a:bodyPr/>
          <a:lstStyle>
            <a:lvl1pPr>
              <a:defRPr b="0" cap="none" spc="0">
                <a:ln w="0"/>
                <a:solidFill>
                  <a:schemeClr val="tx1"/>
                </a:solidFill>
                <a:effectLst>
                  <a:outerShdw blurRad="38100" dist="25400" dir="5400000" algn="ctr" rotWithShape="0">
                    <a:srgbClr val="6E747A">
                      <a:alpha val="43000"/>
                    </a:srgbClr>
                  </a:outerShdw>
                </a:effectLst>
              </a:defRPr>
            </a:lvl1pPr>
          </a:lstStyle>
          <a:p>
            <a:pPr>
              <a:defRPr/>
            </a:pPr>
            <a:endParaRPr lang="lt-LT" dirty="0">
              <a:solidFill>
                <a:prstClr val="black"/>
              </a:solidFill>
            </a:endParaRPr>
          </a:p>
        </p:txBody>
      </p:sp>
      <p:sp>
        <p:nvSpPr>
          <p:cNvPr id="8" name="Skaidrės numerio vietos rezervavimo ženklas 5"/>
          <p:cNvSpPr>
            <a:spLocks noGrp="1"/>
          </p:cNvSpPr>
          <p:nvPr>
            <p:ph type="sldNum" sz="quarter" idx="12"/>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fld id="{BF8E9098-46E1-4244-95FA-55D598A8A9C9}" type="slidenum">
              <a:rPr lang="lt-LT" smtClean="0">
                <a:solidFill>
                  <a:srgbClr val="5B9BD5"/>
                </a:solidFill>
              </a:rPr>
              <a:pPr/>
              <a:t>‹#›</a:t>
            </a:fld>
            <a:endParaRPr lang="lt-LT" dirty="0">
              <a:solidFill>
                <a:srgbClr val="5B9BD5"/>
              </a:solidFill>
            </a:endParaRPr>
          </a:p>
        </p:txBody>
      </p:sp>
      <p:sp>
        <p:nvSpPr>
          <p:cNvPr id="9" name="Stačiakampis 8"/>
          <p:cNvSpPr/>
          <p:nvPr userDrawn="1"/>
        </p:nvSpPr>
        <p:spPr>
          <a:xfrm>
            <a:off x="5429252" y="-1"/>
            <a:ext cx="1322069" cy="703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prstClr val="white"/>
              </a:solidFill>
            </a:endParaRPr>
          </a:p>
        </p:txBody>
      </p:sp>
      <p:pic>
        <p:nvPicPr>
          <p:cNvPr id="5"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0384" y="31798"/>
            <a:ext cx="1249197" cy="639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1633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lausimai">
    <p:spTree>
      <p:nvGrpSpPr>
        <p:cNvPr id="1" name=""/>
        <p:cNvGrpSpPr/>
        <p:nvPr/>
      </p:nvGrpSpPr>
      <p:grpSpPr>
        <a:xfrm>
          <a:off x="0" y="0"/>
          <a:ext cx="0" cy="0"/>
          <a:chOff x="0" y="0"/>
          <a:chExt cx="0" cy="0"/>
        </a:xfrm>
      </p:grpSpPr>
      <p:sp>
        <p:nvSpPr>
          <p:cNvPr id="3" name="Datos vietos rezervavimo ženklas 3"/>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a:defRPr/>
            </a:pPr>
            <a:fld id="{BB3520E1-4678-45CD-B3D3-AB9DC3F08D2C}" type="datetimeFigureOut">
              <a:rPr lang="lt-LT" smtClean="0">
                <a:solidFill>
                  <a:srgbClr val="5B9BD5"/>
                </a:solidFill>
              </a:rPr>
              <a:pPr>
                <a:defRPr/>
              </a:pPr>
              <a:t>2016-09-19</a:t>
            </a:fld>
            <a:endParaRPr lang="lt-LT" dirty="0">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lvl1pPr>
              <a:defRPr/>
            </a:lvl1pPr>
          </a:lstStyle>
          <a:p>
            <a:fld id="{17140AEC-8DA4-4C88-84F4-4F83B5EE5F0F}" type="slidenum">
              <a:rPr lang="lt-LT">
                <a:solidFill>
                  <a:srgbClr val="5B9BD5"/>
                </a:solidFill>
              </a:rPr>
              <a:pPr/>
              <a:t>‹#›</a:t>
            </a:fld>
            <a:endParaRPr lang="lt-LT">
              <a:solidFill>
                <a:srgbClr val="5B9BD5"/>
              </a:solidFill>
            </a:endParaRPr>
          </a:p>
        </p:txBody>
      </p:sp>
      <p:sp>
        <p:nvSpPr>
          <p:cNvPr id="8" name="Poraštės vietos rezervavimo ženklas 3"/>
          <p:cNvSpPr>
            <a:spLocks noGrp="1"/>
          </p:cNvSpPr>
          <p:nvPr>
            <p:ph type="ftr" sz="quarter" idx="11"/>
          </p:nvPr>
        </p:nvSpPr>
        <p:spPr>
          <a:xfrm>
            <a:off x="4038600" y="6356400"/>
            <a:ext cx="4114800" cy="365125"/>
          </a:xfrm>
          <a:prstGeom prst="rect">
            <a:avLst/>
          </a:prstGeom>
        </p:spPr>
        <p:txBody>
          <a:bodyPr/>
          <a:lstStyle>
            <a:lvl1pPr>
              <a:defRPr b="0" cap="none" spc="0">
                <a:ln w="0" cap="rnd" cmpd="sng">
                  <a:solidFill>
                    <a:schemeClr val="tx1"/>
                  </a:solidFill>
                </a:ln>
                <a:solidFill>
                  <a:schemeClr val="bg1"/>
                </a:solidFill>
                <a:effectLst/>
              </a:defRPr>
            </a:lvl1pPr>
          </a:lstStyle>
          <a:p>
            <a:pPr defTabSz="914400">
              <a:defRPr/>
            </a:pPr>
            <a:endParaRPr lang="lt-LT" dirty="0">
              <a:ln w="0" cap="rnd" cmpd="sng">
                <a:solidFill>
                  <a:prstClr val="black"/>
                </a:solidFill>
              </a:ln>
              <a:solidFill>
                <a:prstClr val="white"/>
              </a:solidFill>
            </a:endParaRPr>
          </a:p>
        </p:txBody>
      </p:sp>
      <p:sp>
        <p:nvSpPr>
          <p:cNvPr id="2" name="TextBox 1"/>
          <p:cNvSpPr txBox="1"/>
          <p:nvPr userDrawn="1"/>
        </p:nvSpPr>
        <p:spPr>
          <a:xfrm>
            <a:off x="4038603" y="2907348"/>
            <a:ext cx="4314092" cy="1477328"/>
          </a:xfrm>
          <a:prstGeom prst="rect">
            <a:avLst/>
          </a:prstGeom>
          <a:noFill/>
          <a:ln>
            <a:noFill/>
          </a:ln>
        </p:spPr>
        <p:txBody>
          <a:bodyPr wrap="square" rtlCol="0">
            <a:spAutoFit/>
          </a:bodyPr>
          <a:lstStyle/>
          <a:p>
            <a:pPr>
              <a:defRPr/>
            </a:pPr>
            <a:r>
              <a:rPr lang="lt-LT" sz="7200" dirty="0" smtClean="0">
                <a:ln>
                  <a:solidFill>
                    <a:prstClr val="white">
                      <a:lumMod val="95000"/>
                    </a:prstClr>
                  </a:solidFill>
                </a:ln>
                <a:solidFill>
                  <a:prstClr val="black"/>
                </a:solidFill>
              </a:rPr>
              <a:t>Klausimai</a:t>
            </a:r>
          </a:p>
          <a:p>
            <a:endParaRPr lang="lt-LT" dirty="0">
              <a:solidFill>
                <a:prstClr val="black"/>
              </a:solidFill>
            </a:endParaRPr>
          </a:p>
        </p:txBody>
      </p:sp>
    </p:spTree>
    <p:extLst>
      <p:ext uri="{BB962C8B-B14F-4D97-AF65-F5344CB8AC3E}">
        <p14:creationId xmlns:p14="http://schemas.microsoft.com/office/powerpoint/2010/main" val="1699543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skutinė skaidrė">
    <p:spTree>
      <p:nvGrpSpPr>
        <p:cNvPr id="1" name=""/>
        <p:cNvGrpSpPr/>
        <p:nvPr/>
      </p:nvGrpSpPr>
      <p:grpSpPr>
        <a:xfrm>
          <a:off x="0" y="0"/>
          <a:ext cx="0" cy="0"/>
          <a:chOff x="0" y="0"/>
          <a:chExt cx="0" cy="0"/>
        </a:xfrm>
      </p:grpSpPr>
      <p:sp>
        <p:nvSpPr>
          <p:cNvPr id="3" name="Datos vietos rezervavimo ženklas 3"/>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a:defRPr/>
            </a:pPr>
            <a:fld id="{BB3520E1-4678-45CD-B3D3-AB9DC3F08D2C}" type="datetimeFigureOut">
              <a:rPr lang="lt-LT" smtClean="0">
                <a:solidFill>
                  <a:srgbClr val="5B9BD5"/>
                </a:solidFill>
              </a:rPr>
              <a:pPr>
                <a:defRPr/>
              </a:pPr>
              <a:t>2016-09-19</a:t>
            </a:fld>
            <a:endParaRPr lang="lt-LT" dirty="0">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lvl1pPr>
              <a:defRPr/>
            </a:lvl1pPr>
          </a:lstStyle>
          <a:p>
            <a:fld id="{17140AEC-8DA4-4C88-84F4-4F83B5EE5F0F}" type="slidenum">
              <a:rPr lang="lt-LT">
                <a:solidFill>
                  <a:srgbClr val="5B9BD5"/>
                </a:solidFill>
              </a:rPr>
              <a:pPr/>
              <a:t>‹#›</a:t>
            </a:fld>
            <a:endParaRPr lang="lt-LT">
              <a:solidFill>
                <a:srgbClr val="5B9BD5"/>
              </a:solidFill>
            </a:endParaRPr>
          </a:p>
        </p:txBody>
      </p:sp>
      <p:sp>
        <p:nvSpPr>
          <p:cNvPr id="8" name="Poraštės vietos rezervavimo ženklas 3"/>
          <p:cNvSpPr>
            <a:spLocks noGrp="1"/>
          </p:cNvSpPr>
          <p:nvPr>
            <p:ph type="ftr" sz="quarter" idx="11"/>
          </p:nvPr>
        </p:nvSpPr>
        <p:spPr>
          <a:xfrm>
            <a:off x="4038600" y="6356400"/>
            <a:ext cx="4114800" cy="365125"/>
          </a:xfrm>
          <a:prstGeom prst="rect">
            <a:avLst/>
          </a:prstGeom>
        </p:spPr>
        <p:txBody>
          <a:bodyPr/>
          <a:lstStyle>
            <a:lvl1pPr>
              <a:defRPr b="0" cap="none" spc="0">
                <a:ln w="0" cap="rnd" cmpd="sng">
                  <a:solidFill>
                    <a:schemeClr val="tx1"/>
                  </a:solidFill>
                </a:ln>
                <a:solidFill>
                  <a:schemeClr val="bg1"/>
                </a:solidFill>
                <a:effectLst/>
              </a:defRPr>
            </a:lvl1pPr>
          </a:lstStyle>
          <a:p>
            <a:pPr defTabSz="914400">
              <a:defRPr/>
            </a:pPr>
            <a:endParaRPr lang="lt-LT" dirty="0">
              <a:ln w="0" cap="rnd" cmpd="sng">
                <a:solidFill>
                  <a:prstClr val="black"/>
                </a:solidFill>
              </a:ln>
              <a:solidFill>
                <a:prstClr val="white"/>
              </a:solidFill>
            </a:endParaRPr>
          </a:p>
        </p:txBody>
      </p:sp>
      <p:sp>
        <p:nvSpPr>
          <p:cNvPr id="4" name="Teksto vietos rezervavimo ženklas 3"/>
          <p:cNvSpPr>
            <a:spLocks noGrp="1"/>
          </p:cNvSpPr>
          <p:nvPr>
            <p:ph type="body" sz="quarter" idx="13" hasCustomPrompt="1"/>
          </p:nvPr>
        </p:nvSpPr>
        <p:spPr>
          <a:xfrm>
            <a:off x="6418662" y="4477628"/>
            <a:ext cx="4146551" cy="1643062"/>
          </a:xfrm>
          <a:solidFill>
            <a:schemeClr val="bg1"/>
          </a:solidFill>
        </p:spPr>
        <p:txBody>
          <a:bodyPr/>
          <a:lstStyle>
            <a:lvl1pPr marL="0" marR="0" indent="0" algn="l" defTabSz="914400" rtl="0" eaLnBrk="1" fontAlgn="base" latinLnBrk="0" hangingPunct="1">
              <a:lnSpc>
                <a:spcPct val="90000"/>
              </a:lnSpc>
              <a:spcBef>
                <a:spcPts val="1000"/>
              </a:spcBef>
              <a:spcAft>
                <a:spcPct val="0"/>
              </a:spcAft>
              <a:buClrTx/>
              <a:buSzTx/>
              <a:buFont typeface="Arial" charset="0"/>
              <a:buNone/>
              <a:tabLst/>
              <a:defRPr baseline="0"/>
            </a:lvl1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lt-LT" dirty="0" smtClean="0"/>
              <a:t>Vardas, Pavardė, </a:t>
            </a:r>
            <a:r>
              <a:rPr lang="lt-LT" dirty="0" err="1" smtClean="0"/>
              <a:t>el.paštas</a:t>
            </a:r>
            <a:r>
              <a:rPr lang="lt-LT" dirty="0" smtClean="0"/>
              <a:t>, tel. nr.</a:t>
            </a:r>
          </a:p>
          <a:p>
            <a:pPr lvl="0"/>
            <a:endParaRPr lang="lt-LT" dirty="0"/>
          </a:p>
        </p:txBody>
      </p:sp>
      <p:sp>
        <p:nvSpPr>
          <p:cNvPr id="2" name="TextBox 1"/>
          <p:cNvSpPr txBox="1"/>
          <p:nvPr userDrawn="1"/>
        </p:nvSpPr>
        <p:spPr>
          <a:xfrm>
            <a:off x="4746381" y="2606439"/>
            <a:ext cx="3745523" cy="2215991"/>
          </a:xfrm>
          <a:prstGeom prst="rect">
            <a:avLst/>
          </a:prstGeom>
          <a:noFill/>
        </p:spPr>
        <p:txBody>
          <a:bodyPr wrap="square" rtlCol="0">
            <a:spAutoFit/>
          </a:bodyPr>
          <a:lstStyle/>
          <a:p>
            <a:pPr>
              <a:defRPr/>
            </a:pPr>
            <a:r>
              <a:rPr lang="lt-LT" sz="6000" dirty="0" smtClean="0">
                <a:ln>
                  <a:solidFill>
                    <a:prstClr val="white">
                      <a:lumMod val="95000"/>
                    </a:prstClr>
                  </a:solidFill>
                </a:ln>
                <a:solidFill>
                  <a:prstClr val="black"/>
                </a:solidFill>
              </a:rPr>
              <a:t>Ačiū už dėmesį</a:t>
            </a:r>
          </a:p>
          <a:p>
            <a:endParaRPr lang="lt-LT" dirty="0">
              <a:solidFill>
                <a:prstClr val="black"/>
              </a:solidFill>
            </a:endParaRPr>
          </a:p>
        </p:txBody>
      </p:sp>
    </p:spTree>
    <p:extLst>
      <p:ext uri="{BB962C8B-B14F-4D97-AF65-F5344CB8AC3E}">
        <p14:creationId xmlns:p14="http://schemas.microsoft.com/office/powerpoint/2010/main" val="35926600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Juosta dešinėje">
    <p:bg>
      <p:bgRef idx="1001">
        <a:schemeClr val="bg1"/>
      </p:bgRef>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defTabSz="914400">
              <a:defRPr/>
            </a:pPr>
            <a:fld id="{85EB4631-5424-4215-8AD2-CE57974CAA1D}" type="datetimeFigureOut">
              <a:rPr lang="lt-LT" smtClean="0">
                <a:solidFill>
                  <a:srgbClr val="5B9BD5"/>
                </a:solidFill>
              </a:rPr>
              <a:pPr defTabSz="914400">
                <a:defRPr/>
              </a:pPr>
              <a:t>2016-09-19</a:t>
            </a:fld>
            <a:endParaRPr lang="lt-LT" dirty="0">
              <a:solidFill>
                <a:prstClr val="black">
                  <a:tint val="75000"/>
                </a:prstClr>
              </a:solidFill>
            </a:endParaRPr>
          </a:p>
        </p:txBody>
      </p:sp>
      <p:sp>
        <p:nvSpPr>
          <p:cNvPr id="4" name="Poraštės vietos rezervavimo ženklas 3"/>
          <p:cNvSpPr>
            <a:spLocks noGrp="1"/>
          </p:cNvSpPr>
          <p:nvPr>
            <p:ph type="ftr" sz="quarter" idx="11"/>
          </p:nvPr>
        </p:nvSpPr>
        <p:spPr>
          <a:xfrm>
            <a:off x="4038600" y="6356400"/>
            <a:ext cx="4114800" cy="365125"/>
          </a:xfrm>
          <a:prstGeom prst="rect">
            <a:avLst/>
          </a:prstGeom>
        </p:spPr>
        <p:txBody>
          <a:bodyPr/>
          <a:lstStyle>
            <a:lvl1pPr>
              <a:defRPr b="0" cap="none" spc="0">
                <a:ln w="0"/>
                <a:solidFill>
                  <a:schemeClr val="tx1"/>
                </a:solidFill>
                <a:effectLst>
                  <a:outerShdw blurRad="38100" dist="25400" dir="5400000" algn="ctr" rotWithShape="0">
                    <a:srgbClr val="6E747A">
                      <a:alpha val="43000"/>
                    </a:srgbClr>
                  </a:outerShdw>
                </a:effectLst>
              </a:defRPr>
            </a:lvl1pPr>
          </a:lstStyle>
          <a:p>
            <a:pPr defTabSz="914400">
              <a:defRPr/>
            </a:pPr>
            <a:endParaRPr lang="lt-LT" dirty="0">
              <a:solidFill>
                <a:prstClr val="black"/>
              </a:solidFill>
            </a:endParaRPr>
          </a:p>
        </p:txBody>
      </p:sp>
      <p:sp>
        <p:nvSpPr>
          <p:cNvPr id="5" name="Skaidrės numerio vietos rezervavimo ženklas 4"/>
          <p:cNvSpPr>
            <a:spLocks noGrp="1"/>
          </p:cNvSpPr>
          <p:nvPr>
            <p:ph type="sldNum" sz="quarter" idx="12"/>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defTabSz="914400"/>
            <a:fld id="{EF96301E-35B1-47C0-B8B2-4EC96C61D38F}" type="slidenum">
              <a:rPr lang="lt-LT" smtClean="0">
                <a:solidFill>
                  <a:srgbClr val="5B9BD5"/>
                </a:solidFill>
                <a:latin typeface="Arial"/>
              </a:rPr>
              <a:pPr defTabSz="914400"/>
              <a:t>‹#›</a:t>
            </a:fld>
            <a:endParaRPr lang="lt-LT" dirty="0">
              <a:solidFill>
                <a:srgbClr val="5B9BD5"/>
              </a:solidFill>
              <a:latin typeface="Arial"/>
            </a:endParaRPr>
          </a:p>
        </p:txBody>
      </p:sp>
      <p:sp>
        <p:nvSpPr>
          <p:cNvPr id="6" name="Turinio vietos rezervavimo ženklas 2"/>
          <p:cNvSpPr>
            <a:spLocks noGrp="1"/>
          </p:cNvSpPr>
          <p:nvPr>
            <p:ph idx="1"/>
          </p:nvPr>
        </p:nvSpPr>
        <p:spPr>
          <a:xfrm>
            <a:off x="838200" y="1825625"/>
            <a:ext cx="10515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pic>
        <p:nvPicPr>
          <p:cNvPr id="7" name="Picture 2" descr="C:\Users\Sonata\Desktop\qq.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31209" y="0"/>
            <a:ext cx="960825"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ln>
            <a:gradFill>
              <a:gsLst>
                <a:gs pos="0">
                  <a:srgbClr val="000000"/>
                </a:gs>
                <a:gs pos="20000">
                  <a:srgbClr val="000040"/>
                </a:gs>
                <a:gs pos="50000">
                  <a:srgbClr val="400040"/>
                </a:gs>
                <a:gs pos="75000">
                  <a:srgbClr val="8F0040"/>
                </a:gs>
                <a:gs pos="89999">
                  <a:srgbClr val="F27300"/>
                </a:gs>
                <a:gs pos="100000">
                  <a:srgbClr val="FFBF00"/>
                </a:gs>
              </a:gsLst>
              <a:lin ang="5400000" scaled="0"/>
            </a:gradFill>
          </a:ln>
          <a:effectLst>
            <a:softEdge rad="241300"/>
          </a:effectLst>
        </p:spPr>
      </p:pic>
    </p:spTree>
    <p:extLst>
      <p:ext uri="{BB962C8B-B14F-4D97-AF65-F5344CB8AC3E}">
        <p14:creationId xmlns:p14="http://schemas.microsoft.com/office/powerpoint/2010/main" val="32569711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Juosta apačioje">
    <p:bg>
      <p:bgPr>
        <a:solidFill>
          <a:schemeClr val="bg1"/>
        </a:solidFill>
        <a:effectLst/>
      </p:bgPr>
    </p:bg>
    <p:spTree>
      <p:nvGrpSpPr>
        <p:cNvPr id="1" name=""/>
        <p:cNvGrpSpPr/>
        <p:nvPr/>
      </p:nvGrpSpPr>
      <p:grpSpPr>
        <a:xfrm>
          <a:off x="0" y="0"/>
          <a:ext cx="0" cy="0"/>
          <a:chOff x="0" y="0"/>
          <a:chExt cx="0" cy="0"/>
        </a:xfrm>
      </p:grpSpPr>
      <p:pic>
        <p:nvPicPr>
          <p:cNvPr id="7" name="Paveikslėlis 6"/>
          <p:cNvPicPr>
            <a:picLocks noChangeAspect="1"/>
          </p:cNvPicPr>
          <p:nvPr userDrawn="1"/>
        </p:nvPicPr>
        <p:blipFill>
          <a:blip r:embed="rId2"/>
          <a:stretch>
            <a:fillRect/>
          </a:stretch>
        </p:blipFill>
        <p:spPr>
          <a:xfrm>
            <a:off x="-46978" y="6261935"/>
            <a:ext cx="12238980" cy="596115"/>
          </a:xfrm>
          <a:prstGeom prst="rect">
            <a:avLst/>
          </a:prstGeom>
          <a:effectLst>
            <a:softEdge rad="139700"/>
          </a:effectLst>
        </p:spPr>
      </p:pic>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defTabSz="914400">
              <a:defRPr/>
            </a:pPr>
            <a:fld id="{85EB4631-5424-4215-8AD2-CE57974CAA1D}" type="datetimeFigureOut">
              <a:rPr lang="lt-LT" smtClean="0">
                <a:solidFill>
                  <a:srgbClr val="5B9BD5"/>
                </a:solidFill>
              </a:rPr>
              <a:pPr defTabSz="914400">
                <a:defRPr/>
              </a:pPr>
              <a:t>2016-09-19</a:t>
            </a:fld>
            <a:endParaRPr lang="lt-LT" dirty="0">
              <a:solidFill>
                <a:prstClr val="black">
                  <a:tint val="75000"/>
                </a:prstClr>
              </a:solidFill>
            </a:endParaRPr>
          </a:p>
        </p:txBody>
      </p:sp>
      <p:sp>
        <p:nvSpPr>
          <p:cNvPr id="4" name="Poraštės vietos rezervavimo ženklas 3"/>
          <p:cNvSpPr>
            <a:spLocks noGrp="1"/>
          </p:cNvSpPr>
          <p:nvPr>
            <p:ph type="ftr" sz="quarter" idx="11"/>
          </p:nvPr>
        </p:nvSpPr>
        <p:spPr>
          <a:xfrm>
            <a:off x="4038600" y="6356400"/>
            <a:ext cx="4114800" cy="365125"/>
          </a:xfrm>
          <a:prstGeom prst="rect">
            <a:avLst/>
          </a:prstGeom>
        </p:spPr>
        <p:txBody>
          <a:bodyPr/>
          <a:lstStyle>
            <a:lvl1pPr>
              <a:defRPr b="0" cap="none" spc="0">
                <a:ln w="0" cap="rnd" cmpd="sng">
                  <a:solidFill>
                    <a:schemeClr val="tx1"/>
                  </a:solidFill>
                </a:ln>
                <a:solidFill>
                  <a:schemeClr val="bg1"/>
                </a:solidFill>
                <a:effectLst/>
              </a:defRPr>
            </a:lvl1pPr>
          </a:lstStyle>
          <a:p>
            <a:pPr defTabSz="914400">
              <a:defRPr/>
            </a:pPr>
            <a:endParaRPr lang="lt-LT" dirty="0">
              <a:ln w="0" cap="rnd" cmpd="sng">
                <a:solidFill>
                  <a:prstClr val="black"/>
                </a:solidFill>
              </a:ln>
              <a:solidFill>
                <a:prstClr val="white"/>
              </a:solidFill>
            </a:endParaRPr>
          </a:p>
        </p:txBody>
      </p:sp>
      <p:sp>
        <p:nvSpPr>
          <p:cNvPr id="5" name="Skaidrės numerio vietos rezervavimo ženklas 4"/>
          <p:cNvSpPr>
            <a:spLocks noGrp="1"/>
          </p:cNvSpPr>
          <p:nvPr>
            <p:ph type="sldNum" sz="quarter" idx="12"/>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defTabSz="914400"/>
            <a:fld id="{EF96301E-35B1-47C0-B8B2-4EC96C61D38F}" type="slidenum">
              <a:rPr lang="lt-LT" smtClean="0">
                <a:solidFill>
                  <a:srgbClr val="5B9BD5"/>
                </a:solidFill>
                <a:latin typeface="Arial"/>
              </a:rPr>
              <a:pPr defTabSz="914400"/>
              <a:t>‹#›</a:t>
            </a:fld>
            <a:endParaRPr lang="lt-LT" dirty="0">
              <a:solidFill>
                <a:srgbClr val="5B9BD5"/>
              </a:solidFill>
              <a:latin typeface="Arial"/>
            </a:endParaRPr>
          </a:p>
        </p:txBody>
      </p:sp>
    </p:spTree>
    <p:extLst>
      <p:ext uri="{BB962C8B-B14F-4D97-AF65-F5344CB8AC3E}">
        <p14:creationId xmlns:p14="http://schemas.microsoft.com/office/powerpoint/2010/main" val="9244455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sirinktinis maketas">
    <p:bg>
      <p:bgRef idx="1001">
        <a:schemeClr val="bg1"/>
      </p:bgRef>
    </p:bg>
    <p:spTree>
      <p:nvGrpSpPr>
        <p:cNvPr id="1" name=""/>
        <p:cNvGrpSpPr/>
        <p:nvPr/>
      </p:nvGrpSpPr>
      <p:grpSpPr>
        <a:xfrm>
          <a:off x="0" y="0"/>
          <a:ext cx="0" cy="0"/>
          <a:chOff x="0" y="0"/>
          <a:chExt cx="0" cy="0"/>
        </a:xfrm>
      </p:grpSpPr>
      <p:pic>
        <p:nvPicPr>
          <p:cNvPr id="3" name="Paveikslėli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37" y="-127000"/>
            <a:ext cx="12435049" cy="7203049"/>
          </a:xfrm>
          <a:prstGeom prst="rect">
            <a:avLst/>
          </a:prstGeom>
          <a:effectLst>
            <a:softEdge rad="203200"/>
          </a:effectLst>
        </p:spPr>
      </p:pic>
      <p:pic>
        <p:nvPicPr>
          <p:cNvPr id="4"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9" y="16438"/>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p:txBody>
          <a:bodyPr/>
          <a:lstStyle/>
          <a:p>
            <a:r>
              <a:rPr lang="lt-LT" smtClean="0"/>
              <a:t>Spustelėję redag. ruoš. pavad. stilių</a:t>
            </a:r>
            <a:endParaRPr lang="lt-LT"/>
          </a:p>
        </p:txBody>
      </p:sp>
      <p:sp>
        <p:nvSpPr>
          <p:cNvPr id="5" name="Datos vietos rezervavimo ženklas 2"/>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a:defRPr/>
            </a:pPr>
            <a:fld id="{7EE2E629-C863-4660-8404-4858741F5C1B}" type="datetimeFigureOut">
              <a:rPr lang="lt-LT" smtClean="0">
                <a:solidFill>
                  <a:srgbClr val="5B9BD5"/>
                </a:solidFill>
              </a:rPr>
              <a:pPr>
                <a:defRPr/>
              </a:pPr>
              <a:t>2016-09-19</a:t>
            </a:fld>
            <a:endParaRPr lang="lt-LT" dirty="0">
              <a:solidFill>
                <a:prstClr val="black">
                  <a:tint val="75000"/>
                </a:prstClr>
              </a:solidFill>
            </a:endParaRPr>
          </a:p>
        </p:txBody>
      </p:sp>
      <p:sp>
        <p:nvSpPr>
          <p:cNvPr id="6" name="Poraštės vietos rezervavimo ženklas 3"/>
          <p:cNvSpPr>
            <a:spLocks noGrp="1"/>
          </p:cNvSpPr>
          <p:nvPr>
            <p:ph type="ftr" sz="quarter" idx="11"/>
          </p:nvPr>
        </p:nvSpPr>
        <p:spPr>
          <a:xfrm>
            <a:off x="4038600" y="6356400"/>
            <a:ext cx="4114800" cy="365125"/>
          </a:xfrm>
          <a:prstGeom prst="rect">
            <a:avLst/>
          </a:prstGeom>
        </p:spPr>
        <p:txBody>
          <a:bodyPr/>
          <a:lstStyle>
            <a:lvl1pPr>
              <a:defRPr b="0" cap="none" spc="0">
                <a:ln w="0"/>
                <a:solidFill>
                  <a:schemeClr val="tx1"/>
                </a:solidFill>
                <a:effectLst>
                  <a:outerShdw blurRad="38100" dist="25400" dir="5400000" algn="ctr" rotWithShape="0">
                    <a:srgbClr val="6E747A">
                      <a:alpha val="43000"/>
                    </a:srgbClr>
                  </a:outerShdw>
                </a:effectLst>
              </a:defRPr>
            </a:lvl1pPr>
          </a:lstStyle>
          <a:p>
            <a:pPr>
              <a:defRPr/>
            </a:pPr>
            <a:endParaRPr lang="lt-LT" dirty="0">
              <a:solidFill>
                <a:prstClr val="black"/>
              </a:solidFill>
            </a:endParaRPr>
          </a:p>
        </p:txBody>
      </p:sp>
      <p:sp>
        <p:nvSpPr>
          <p:cNvPr id="7" name="Skaidrės numerio vietos rezervavimo ženklas 4"/>
          <p:cNvSpPr>
            <a:spLocks noGrp="1"/>
          </p:cNvSpPr>
          <p:nvPr>
            <p:ph type="sldNum" sz="quarter" idx="12"/>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fld id="{2FDC66FC-9335-4B44-B562-FB581C504C52}" type="slidenum">
              <a:rPr lang="lt-LT" smtClean="0">
                <a:solidFill>
                  <a:srgbClr val="5B9BD5"/>
                </a:solidFill>
              </a:rPr>
              <a:pPr/>
              <a:t>‹#›</a:t>
            </a:fld>
            <a:endParaRPr lang="lt-LT" dirty="0">
              <a:solidFill>
                <a:srgbClr val="5B9BD5"/>
              </a:solidFill>
            </a:endParaRPr>
          </a:p>
        </p:txBody>
      </p:sp>
    </p:spTree>
    <p:extLst>
      <p:ext uri="{BB962C8B-B14F-4D97-AF65-F5344CB8AC3E}">
        <p14:creationId xmlns:p14="http://schemas.microsoft.com/office/powerpoint/2010/main" val="8650579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Įprasta skaidrė">
    <p:bg>
      <p:bgRef idx="1001">
        <a:schemeClr val="bg1"/>
      </p:bgRef>
    </p:bg>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2" y="-127001"/>
            <a:ext cx="12435049" cy="7203049"/>
          </a:xfrm>
          <a:prstGeom prst="rect">
            <a:avLst/>
          </a:prstGeom>
          <a:effectLst>
            <a:softEdge rad="203200"/>
          </a:effectLst>
        </p:spPr>
      </p:pic>
      <p:sp>
        <p:nvSpPr>
          <p:cNvPr id="2" name="Pavadinimas 1"/>
          <p:cNvSpPr>
            <a:spLocks noGrp="1"/>
          </p:cNvSpPr>
          <p:nvPr>
            <p:ph type="title"/>
          </p:nvPr>
        </p:nvSpPr>
        <p:spPr/>
        <p:txBody>
          <a:bodyPr/>
          <a:lstStyle/>
          <a:p>
            <a:r>
              <a:rPr lang="lt-LT" smtClean="0"/>
              <a:t>Spustelėję redag. ruoš. pavad. stilių</a:t>
            </a:r>
            <a:endParaRPr lang="lt-LT" dirty="0"/>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Datos vietos rezervavimo ženklas 3"/>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a:defRPr/>
            </a:pPr>
            <a:fld id="{38B29B39-936E-468E-8508-77E049D3BD06}" type="datetimeFigureOut">
              <a:rPr lang="lt-LT" smtClean="0"/>
              <a:pPr>
                <a:defRPr/>
              </a:pPr>
              <a:t>2016-09-19</a:t>
            </a:fld>
            <a:endParaRPr lang="lt-LT" dirty="0">
              <a:solidFill>
                <a:prstClr val="black">
                  <a:tint val="75000"/>
                </a:prstClr>
              </a:solidFill>
            </a:endParaRPr>
          </a:p>
        </p:txBody>
      </p:sp>
      <p:sp>
        <p:nvSpPr>
          <p:cNvPr id="7" name="Poraštės vietos rezervavimo ženklas 4"/>
          <p:cNvSpPr>
            <a:spLocks noGrp="1"/>
          </p:cNvSpPr>
          <p:nvPr>
            <p:ph type="ftr" sz="quarter" idx="11"/>
          </p:nvPr>
        </p:nvSpPr>
        <p:spPr>
          <a:xfrm>
            <a:off x="4038600" y="6356350"/>
            <a:ext cx="4114800" cy="365125"/>
          </a:xfrm>
          <a:prstGeom prst="rect">
            <a:avLst/>
          </a:prstGeom>
        </p:spPr>
        <p:txBody>
          <a:bodyPr/>
          <a:lstStyle>
            <a:lvl1pPr>
              <a:defRPr b="0" cap="none" spc="0">
                <a:ln w="0"/>
                <a:solidFill>
                  <a:schemeClr val="tx1"/>
                </a:solidFill>
                <a:effectLst>
                  <a:outerShdw blurRad="38100" dist="25400" dir="5400000" algn="ctr" rotWithShape="0">
                    <a:srgbClr val="6E747A">
                      <a:alpha val="43000"/>
                    </a:srgbClr>
                  </a:outerShdw>
                </a:effectLst>
              </a:defRPr>
            </a:lvl1pPr>
          </a:lstStyle>
          <a:p>
            <a:pPr>
              <a:defRPr/>
            </a:pPr>
            <a:endParaRPr lang="lt-LT" dirty="0"/>
          </a:p>
        </p:txBody>
      </p:sp>
      <p:sp>
        <p:nvSpPr>
          <p:cNvPr id="8" name="Skaidrės numerio vietos rezervavimo ženklas 5"/>
          <p:cNvSpPr>
            <a:spLocks noGrp="1"/>
          </p:cNvSpPr>
          <p:nvPr>
            <p:ph type="sldNum" sz="quarter" idx="12"/>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fld id="{BF8E9098-46E1-4244-95FA-55D598A8A9C9}" type="slidenum">
              <a:rPr lang="lt-LT" smtClean="0"/>
              <a:pPr/>
              <a:t>‹#›</a:t>
            </a:fld>
            <a:endParaRPr lang="lt-LT" dirty="0"/>
          </a:p>
        </p:txBody>
      </p:sp>
      <p:sp>
        <p:nvSpPr>
          <p:cNvPr id="9" name="Stačiakampis 8"/>
          <p:cNvSpPr/>
          <p:nvPr userDrawn="1"/>
        </p:nvSpPr>
        <p:spPr>
          <a:xfrm>
            <a:off x="5429250" y="-1"/>
            <a:ext cx="1322069" cy="703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5"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0383" y="31748"/>
            <a:ext cx="1249197" cy="639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5439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kcijos antraštė">
    <p:bg>
      <p:bgRef idx="1001">
        <a:schemeClr val="bg1"/>
      </p:bgRef>
    </p:bg>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37" y="-127000"/>
            <a:ext cx="12435049" cy="7203049"/>
          </a:xfrm>
          <a:prstGeom prst="rect">
            <a:avLst/>
          </a:prstGeom>
          <a:effectLst>
            <a:softEdge rad="203200"/>
          </a:effectLst>
        </p:spPr>
      </p:pic>
      <p:pic>
        <p:nvPicPr>
          <p:cNvPr id="5"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9" y="50"/>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a:xfrm>
            <a:off x="831851" y="170978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1" y="458951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6" name="Datos vietos rezervavimo ženklas 3"/>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a:defRPr/>
            </a:pPr>
            <a:fld id="{16D51662-4BBD-4CD6-8309-E16A353D593F}" type="datetimeFigureOut">
              <a:rPr lang="lt-LT" smtClean="0">
                <a:solidFill>
                  <a:srgbClr val="5B9BD5"/>
                </a:solidFill>
              </a:rPr>
              <a:pPr>
                <a:defRPr/>
              </a:pPr>
              <a:t>2016-09-19</a:t>
            </a:fld>
            <a:endParaRPr lang="lt-LT" dirty="0">
              <a:solidFill>
                <a:prstClr val="black">
                  <a:tint val="75000"/>
                </a:prstClr>
              </a:solidFill>
            </a:endParaRPr>
          </a:p>
        </p:txBody>
      </p:sp>
      <p:sp>
        <p:nvSpPr>
          <p:cNvPr id="7" name="Poraštės vietos rezervavimo ženklas 4"/>
          <p:cNvSpPr>
            <a:spLocks noGrp="1"/>
          </p:cNvSpPr>
          <p:nvPr>
            <p:ph type="ftr" sz="quarter" idx="11"/>
          </p:nvPr>
        </p:nvSpPr>
        <p:spPr>
          <a:xfrm>
            <a:off x="4038600" y="6356400"/>
            <a:ext cx="4114800" cy="365125"/>
          </a:xfrm>
          <a:prstGeom prst="rect">
            <a:avLst/>
          </a:prstGeom>
        </p:spPr>
        <p:txBody>
          <a:bodyPr/>
          <a:lstStyle>
            <a:lvl1pPr>
              <a:defRPr b="0" cap="none" spc="0">
                <a:ln w="0"/>
                <a:solidFill>
                  <a:schemeClr val="tx1"/>
                </a:solidFill>
                <a:effectLst>
                  <a:outerShdw blurRad="38100" dist="25400" dir="5400000" algn="ctr" rotWithShape="0">
                    <a:srgbClr val="6E747A">
                      <a:alpha val="43000"/>
                    </a:srgbClr>
                  </a:outerShdw>
                </a:effectLst>
              </a:defRPr>
            </a:lvl1pPr>
          </a:lstStyle>
          <a:p>
            <a:pPr>
              <a:defRPr/>
            </a:pPr>
            <a:endParaRPr lang="lt-LT" dirty="0">
              <a:solidFill>
                <a:prstClr val="black"/>
              </a:solidFill>
            </a:endParaRPr>
          </a:p>
        </p:txBody>
      </p:sp>
      <p:sp>
        <p:nvSpPr>
          <p:cNvPr id="8" name="Skaidrės numerio vietos rezervavimo ženklas 5"/>
          <p:cNvSpPr>
            <a:spLocks noGrp="1"/>
          </p:cNvSpPr>
          <p:nvPr>
            <p:ph type="sldNum" sz="quarter" idx="12"/>
          </p:nvPr>
        </p:nvSpPr>
        <p:spPr/>
        <p:txBody>
          <a:bodyPr/>
          <a:lstStyle>
            <a:lvl1pPr>
              <a:defRPr/>
            </a:lvl1pPr>
          </a:lstStyle>
          <a:p>
            <a:fld id="{52831345-3D29-4DF4-B2AA-2EF16DA8C5C1}" type="slidenum">
              <a:rPr lang="lt-LT">
                <a:solidFill>
                  <a:srgbClr val="5B9BD5"/>
                </a:solidFill>
              </a:rPr>
              <a:pPr/>
              <a:t>‹#›</a:t>
            </a:fld>
            <a:endParaRPr lang="lt-LT" dirty="0">
              <a:solidFill>
                <a:srgbClr val="5B9BD5"/>
              </a:solidFill>
            </a:endParaRPr>
          </a:p>
        </p:txBody>
      </p:sp>
    </p:spTree>
    <p:extLst>
      <p:ext uri="{BB962C8B-B14F-4D97-AF65-F5344CB8AC3E}">
        <p14:creationId xmlns:p14="http://schemas.microsoft.com/office/powerpoint/2010/main" val="29963219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u turiniai">
    <p:bg>
      <p:bgRef idx="1001">
        <a:schemeClr val="bg1"/>
      </p:bgRef>
    </p:bg>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37" y="-127000"/>
            <a:ext cx="12435049" cy="7203049"/>
          </a:xfrm>
          <a:prstGeom prst="rect">
            <a:avLst/>
          </a:prstGeom>
          <a:effectLst>
            <a:softEdge rad="203200"/>
          </a:effectLst>
        </p:spPr>
      </p:pic>
      <p:pic>
        <p:nvPicPr>
          <p:cNvPr id="6"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9" y="50"/>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4"/>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a:defRPr/>
            </a:pPr>
            <a:fld id="{3006E61D-916B-4E7F-9D8A-70E14CB06BA3}" type="datetimeFigureOut">
              <a:rPr lang="lt-LT" smtClean="0">
                <a:solidFill>
                  <a:srgbClr val="5B9BD5"/>
                </a:solidFill>
              </a:rPr>
              <a:pPr>
                <a:defRPr/>
              </a:pPr>
              <a:t>2016-09-19</a:t>
            </a:fld>
            <a:endParaRPr lang="lt-LT" dirty="0">
              <a:solidFill>
                <a:prstClr val="black">
                  <a:tint val="75000"/>
                </a:prstClr>
              </a:solidFill>
            </a:endParaRPr>
          </a:p>
        </p:txBody>
      </p:sp>
      <p:sp>
        <p:nvSpPr>
          <p:cNvPr id="8" name="Poraštės vietos rezervavimo ženklas 5"/>
          <p:cNvSpPr>
            <a:spLocks noGrp="1"/>
          </p:cNvSpPr>
          <p:nvPr>
            <p:ph type="ftr" sz="quarter" idx="11"/>
          </p:nvPr>
        </p:nvSpPr>
        <p:spPr>
          <a:xfrm>
            <a:off x="4038600" y="6356400"/>
            <a:ext cx="4114800" cy="365125"/>
          </a:xfrm>
          <a:prstGeom prst="rect">
            <a:avLst/>
          </a:prstGeom>
        </p:spPr>
        <p:txBody>
          <a:bodyPr/>
          <a:lstStyle>
            <a:lvl1pPr>
              <a:defRPr b="0" cap="none" spc="0">
                <a:ln w="0"/>
                <a:solidFill>
                  <a:schemeClr val="tx1"/>
                </a:solidFill>
                <a:effectLst>
                  <a:outerShdw blurRad="38100" dist="25400" dir="5400000" algn="ctr" rotWithShape="0">
                    <a:srgbClr val="6E747A">
                      <a:alpha val="43000"/>
                    </a:srgbClr>
                  </a:outerShdw>
                </a:effectLst>
              </a:defRPr>
            </a:lvl1pPr>
          </a:lstStyle>
          <a:p>
            <a:pPr>
              <a:defRPr/>
            </a:pPr>
            <a:endParaRPr lang="lt-LT" dirty="0">
              <a:solidFill>
                <a:prstClr val="black"/>
              </a:solidFill>
            </a:endParaRPr>
          </a:p>
        </p:txBody>
      </p:sp>
      <p:sp>
        <p:nvSpPr>
          <p:cNvPr id="9" name="Skaidrės numerio vietos rezervavimo ženklas 6"/>
          <p:cNvSpPr>
            <a:spLocks noGrp="1"/>
          </p:cNvSpPr>
          <p:nvPr>
            <p:ph type="sldNum" sz="quarter" idx="12"/>
          </p:nvPr>
        </p:nvSpPr>
        <p:spPr/>
        <p:txBody>
          <a:bodyPr/>
          <a:lstStyle>
            <a:lvl1pPr>
              <a:defRPr/>
            </a:lvl1pPr>
          </a:lstStyle>
          <a:p>
            <a:fld id="{94C0A773-82F2-4A9F-A333-764A1639FB34}" type="slidenum">
              <a:rPr lang="lt-LT">
                <a:solidFill>
                  <a:srgbClr val="5B9BD5"/>
                </a:solidFill>
              </a:rPr>
              <a:pPr/>
              <a:t>‹#›</a:t>
            </a:fld>
            <a:endParaRPr lang="lt-LT">
              <a:solidFill>
                <a:srgbClr val="5B9BD5"/>
              </a:solidFill>
            </a:endParaRPr>
          </a:p>
        </p:txBody>
      </p:sp>
    </p:spTree>
    <p:extLst>
      <p:ext uri="{BB962C8B-B14F-4D97-AF65-F5344CB8AC3E}">
        <p14:creationId xmlns:p14="http://schemas.microsoft.com/office/powerpoint/2010/main" val="5456310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Lyginimas">
    <p:bg>
      <p:bgRef idx="1001">
        <a:schemeClr val="bg1"/>
      </p:bgRef>
    </p:bg>
    <p:spTree>
      <p:nvGrpSpPr>
        <p:cNvPr id="1" name=""/>
        <p:cNvGrpSpPr/>
        <p:nvPr/>
      </p:nvGrpSpPr>
      <p:grpSpPr>
        <a:xfrm>
          <a:off x="0" y="0"/>
          <a:ext cx="0" cy="0"/>
          <a:chOff x="0" y="0"/>
          <a:chExt cx="0" cy="0"/>
        </a:xfrm>
      </p:grpSpPr>
      <p:pic>
        <p:nvPicPr>
          <p:cNvPr id="7" name="Paveikslėlis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37" y="-127000"/>
            <a:ext cx="12435049" cy="7203049"/>
          </a:xfrm>
          <a:prstGeom prst="rect">
            <a:avLst/>
          </a:prstGeom>
          <a:effectLst>
            <a:softEdge rad="203200"/>
          </a:effectLst>
        </p:spPr>
      </p:pic>
      <p:pic>
        <p:nvPicPr>
          <p:cNvPr id="8"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9" y="9015"/>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a:xfrm>
            <a:off x="839788" y="365129"/>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839789" y="2505075"/>
            <a:ext cx="5157787"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6172203" y="2505075"/>
            <a:ext cx="5183188"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9" name="Datos vietos rezervavimo ženklas 6"/>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a:defRPr/>
            </a:pPr>
            <a:fld id="{F9EEF8BC-93D9-4278-8DD2-E703A00955B5}" type="datetimeFigureOut">
              <a:rPr lang="lt-LT" smtClean="0">
                <a:solidFill>
                  <a:srgbClr val="5B9BD5"/>
                </a:solidFill>
              </a:rPr>
              <a:pPr>
                <a:defRPr/>
              </a:pPr>
              <a:t>2016-09-19</a:t>
            </a:fld>
            <a:endParaRPr lang="lt-LT" dirty="0">
              <a:solidFill>
                <a:prstClr val="black">
                  <a:tint val="75000"/>
                </a:prstClr>
              </a:solidFill>
            </a:endParaRPr>
          </a:p>
        </p:txBody>
      </p:sp>
      <p:sp>
        <p:nvSpPr>
          <p:cNvPr id="10" name="Poraštės vietos rezervavimo ženklas 7"/>
          <p:cNvSpPr>
            <a:spLocks noGrp="1"/>
          </p:cNvSpPr>
          <p:nvPr>
            <p:ph type="ftr" sz="quarter" idx="11"/>
          </p:nvPr>
        </p:nvSpPr>
        <p:spPr>
          <a:xfrm>
            <a:off x="4038600" y="6356400"/>
            <a:ext cx="4114800" cy="365125"/>
          </a:xfrm>
          <a:prstGeom prst="rect">
            <a:avLst/>
          </a:prstGeom>
        </p:spPr>
        <p:txBody>
          <a:bodyPr/>
          <a:lstStyle>
            <a:lvl1pPr>
              <a:defRPr b="0" cap="none" spc="0">
                <a:ln w="0"/>
                <a:solidFill>
                  <a:schemeClr val="tx1"/>
                </a:solidFill>
                <a:effectLst>
                  <a:outerShdw blurRad="38100" dist="25400" dir="5400000" algn="ctr" rotWithShape="0">
                    <a:srgbClr val="6E747A">
                      <a:alpha val="43000"/>
                    </a:srgbClr>
                  </a:outerShdw>
                </a:effectLst>
              </a:defRPr>
            </a:lvl1pPr>
          </a:lstStyle>
          <a:p>
            <a:pPr>
              <a:defRPr/>
            </a:pPr>
            <a:endParaRPr lang="lt-LT" dirty="0">
              <a:solidFill>
                <a:prstClr val="black"/>
              </a:solidFill>
            </a:endParaRPr>
          </a:p>
        </p:txBody>
      </p:sp>
      <p:sp>
        <p:nvSpPr>
          <p:cNvPr id="11" name="Skaidrės numerio vietos rezervavimo ženklas 8"/>
          <p:cNvSpPr>
            <a:spLocks noGrp="1"/>
          </p:cNvSpPr>
          <p:nvPr>
            <p:ph type="sldNum" sz="quarter" idx="12"/>
          </p:nvPr>
        </p:nvSpPr>
        <p:spPr/>
        <p:txBody>
          <a:bodyPr/>
          <a:lstStyle>
            <a:lvl1pPr>
              <a:defRPr/>
            </a:lvl1pPr>
          </a:lstStyle>
          <a:p>
            <a:fld id="{0D73388B-7E9F-4F0F-BDC4-F2220AE1AA4D}" type="slidenum">
              <a:rPr lang="lt-LT">
                <a:solidFill>
                  <a:srgbClr val="5B9BD5"/>
                </a:solidFill>
              </a:rPr>
              <a:pPr/>
              <a:t>‹#›</a:t>
            </a:fld>
            <a:endParaRPr lang="lt-LT">
              <a:solidFill>
                <a:srgbClr val="5B9BD5"/>
              </a:solidFill>
            </a:endParaRPr>
          </a:p>
        </p:txBody>
      </p:sp>
    </p:spTree>
    <p:extLst>
      <p:ext uri="{BB962C8B-B14F-4D97-AF65-F5344CB8AC3E}">
        <p14:creationId xmlns:p14="http://schemas.microsoft.com/office/powerpoint/2010/main" val="27784612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Turinys ir antraštė">
    <p:bg>
      <p:bgRef idx="1001">
        <a:schemeClr val="bg1"/>
      </p:bgRef>
    </p:bg>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37" y="-127000"/>
            <a:ext cx="12435049" cy="7203049"/>
          </a:xfrm>
          <a:prstGeom prst="rect">
            <a:avLst/>
          </a:prstGeom>
          <a:effectLst>
            <a:softEdge rad="203200"/>
          </a:effectLst>
        </p:spPr>
      </p:pic>
      <p:pic>
        <p:nvPicPr>
          <p:cNvPr id="6"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9" y="50"/>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7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7" name="Datos vietos rezervavimo ženklas 4"/>
          <p:cNvSpPr>
            <a:spLocks noGrp="1"/>
          </p:cNvSpPr>
          <p:nvPr>
            <p:ph type="dt" sz="half" idx="10"/>
          </p:nvPr>
        </p:nvSpPr>
        <p:spPr/>
        <p:txBody>
          <a:bodyPr/>
          <a:lstStyle>
            <a:lvl1pPr>
              <a:defRPr/>
            </a:lvl1pPr>
          </a:lstStyle>
          <a:p>
            <a:pPr>
              <a:defRPr/>
            </a:pPr>
            <a:fld id="{E9A65938-C904-44AA-9D78-5FCB1F39AABC}" type="datetimeFigureOut">
              <a:rPr lang="lt-LT">
                <a:solidFill>
                  <a:prstClr val="black">
                    <a:tint val="75000"/>
                  </a:prstClr>
                </a:solidFill>
              </a:rPr>
              <a:pPr>
                <a:defRPr/>
              </a:pPr>
              <a:t>2016-09-19</a:t>
            </a:fld>
            <a:endParaRPr lang="lt-LT">
              <a:solidFill>
                <a:prstClr val="black">
                  <a:tint val="75000"/>
                </a:prstClr>
              </a:solidFill>
            </a:endParaRPr>
          </a:p>
        </p:txBody>
      </p:sp>
      <p:sp>
        <p:nvSpPr>
          <p:cNvPr id="8" name="Poraštės vietos rezervavimo ženklas 5"/>
          <p:cNvSpPr>
            <a:spLocks noGrp="1"/>
          </p:cNvSpPr>
          <p:nvPr>
            <p:ph type="ftr" sz="quarter" idx="11"/>
          </p:nvPr>
        </p:nvSpPr>
        <p:spPr>
          <a:xfrm>
            <a:off x="4038600" y="6356400"/>
            <a:ext cx="4114800" cy="365125"/>
          </a:xfrm>
          <a:prstGeom prst="rect">
            <a:avLst/>
          </a:prstGeom>
        </p:spPr>
        <p:txBody>
          <a:bodyPr/>
          <a:lstStyle>
            <a:lvl1pPr>
              <a:defRPr>
                <a:solidFill>
                  <a:schemeClr val="tx1"/>
                </a:solidFill>
              </a:defRPr>
            </a:lvl1pPr>
          </a:lstStyle>
          <a:p>
            <a:pPr>
              <a:defRPr/>
            </a:pPr>
            <a:endParaRPr lang="lt-LT" dirty="0">
              <a:ln w="0" cap="rnd" cmpd="sng">
                <a:solidFill>
                  <a:prstClr val="black"/>
                </a:solidFill>
              </a:ln>
              <a:solidFill>
                <a:prstClr val="black"/>
              </a:solidFill>
            </a:endParaRPr>
          </a:p>
        </p:txBody>
      </p:sp>
      <p:sp>
        <p:nvSpPr>
          <p:cNvPr id="9" name="Skaidrės numerio vietos rezervavimo ženklas 6"/>
          <p:cNvSpPr>
            <a:spLocks noGrp="1"/>
          </p:cNvSpPr>
          <p:nvPr>
            <p:ph type="sldNum" sz="quarter" idx="12"/>
          </p:nvPr>
        </p:nvSpPr>
        <p:spPr/>
        <p:txBody>
          <a:bodyPr/>
          <a:lstStyle>
            <a:lvl1pPr>
              <a:defRPr/>
            </a:lvl1pPr>
          </a:lstStyle>
          <a:p>
            <a:fld id="{04271101-9B81-4B6F-8767-39F1675D41F7}" type="slidenum">
              <a:rPr lang="lt-LT">
                <a:solidFill>
                  <a:srgbClr val="5B9BD5"/>
                </a:solidFill>
              </a:rPr>
              <a:pPr/>
              <a:t>‹#›</a:t>
            </a:fld>
            <a:endParaRPr lang="lt-LT">
              <a:solidFill>
                <a:srgbClr val="5B9BD5"/>
              </a:solidFill>
            </a:endParaRPr>
          </a:p>
        </p:txBody>
      </p:sp>
    </p:spTree>
    <p:extLst>
      <p:ext uri="{BB962C8B-B14F-4D97-AF65-F5344CB8AC3E}">
        <p14:creationId xmlns:p14="http://schemas.microsoft.com/office/powerpoint/2010/main" val="36509959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aveikslėlis ir antraštė">
    <p:bg>
      <p:bgRef idx="1001">
        <a:schemeClr val="bg1"/>
      </p:bgRef>
    </p:bg>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37" y="-127000"/>
            <a:ext cx="12435049" cy="7203049"/>
          </a:xfrm>
          <a:prstGeom prst="rect">
            <a:avLst/>
          </a:prstGeom>
          <a:effectLst>
            <a:softEdge rad="203200"/>
          </a:effectLst>
        </p:spPr>
      </p:pic>
      <p:pic>
        <p:nvPicPr>
          <p:cNvPr id="6"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9" y="-12513"/>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7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smtClean="0"/>
              <a:t>Spustelėkite piktogr. norėdami įtraukti pav.</a:t>
            </a:r>
            <a:endParaRPr lang="lt-LT" noProof="0" dirty="0"/>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7" name="Datos vietos rezervavimo ženklas 4"/>
          <p:cNvSpPr>
            <a:spLocks noGrp="1"/>
          </p:cNvSpPr>
          <p:nvPr>
            <p:ph type="dt" sz="half" idx="10"/>
          </p:nvPr>
        </p:nvSpPr>
        <p:spPr/>
        <p:txBody>
          <a:bodyPr/>
          <a:lstStyle>
            <a:lvl1pPr>
              <a:defRPr/>
            </a:lvl1pPr>
          </a:lstStyle>
          <a:p>
            <a:pPr>
              <a:defRPr/>
            </a:pPr>
            <a:fld id="{08851695-5EA0-4D17-A1A7-99B9DA8DC494}" type="datetimeFigureOut">
              <a:rPr lang="lt-LT">
                <a:solidFill>
                  <a:prstClr val="black">
                    <a:tint val="75000"/>
                  </a:prstClr>
                </a:solidFill>
              </a:rPr>
              <a:pPr>
                <a:defRPr/>
              </a:pPr>
              <a:t>2016-09-19</a:t>
            </a:fld>
            <a:endParaRPr lang="lt-LT">
              <a:solidFill>
                <a:prstClr val="black">
                  <a:tint val="75000"/>
                </a:prstClr>
              </a:solidFill>
            </a:endParaRPr>
          </a:p>
        </p:txBody>
      </p:sp>
      <p:sp>
        <p:nvSpPr>
          <p:cNvPr id="8" name="Poraštės vietos rezervavimo ženklas 5"/>
          <p:cNvSpPr>
            <a:spLocks noGrp="1"/>
          </p:cNvSpPr>
          <p:nvPr>
            <p:ph type="ftr" sz="quarter" idx="11"/>
          </p:nvPr>
        </p:nvSpPr>
        <p:spPr>
          <a:xfrm>
            <a:off x="4038600" y="6356400"/>
            <a:ext cx="4114800" cy="365125"/>
          </a:xfrm>
          <a:prstGeom prst="rect">
            <a:avLst/>
          </a:prstGeom>
        </p:spPr>
        <p:txBody>
          <a:bodyPr/>
          <a:lstStyle>
            <a:lvl1pPr>
              <a:defRPr>
                <a:solidFill>
                  <a:schemeClr val="tx1"/>
                </a:solidFill>
              </a:defRPr>
            </a:lvl1pPr>
          </a:lstStyle>
          <a:p>
            <a:pPr>
              <a:defRPr/>
            </a:pPr>
            <a:endParaRPr lang="lt-LT" dirty="0">
              <a:ln w="0" cap="rnd" cmpd="sng">
                <a:solidFill>
                  <a:prstClr val="black"/>
                </a:solidFill>
              </a:ln>
              <a:solidFill>
                <a:prstClr val="black"/>
              </a:solidFill>
            </a:endParaRPr>
          </a:p>
        </p:txBody>
      </p:sp>
      <p:sp>
        <p:nvSpPr>
          <p:cNvPr id="9" name="Skaidrės numerio vietos rezervavimo ženklas 6"/>
          <p:cNvSpPr>
            <a:spLocks noGrp="1"/>
          </p:cNvSpPr>
          <p:nvPr>
            <p:ph type="sldNum" sz="quarter" idx="12"/>
          </p:nvPr>
        </p:nvSpPr>
        <p:spPr/>
        <p:txBody>
          <a:bodyPr/>
          <a:lstStyle>
            <a:lvl1pPr>
              <a:defRPr/>
            </a:lvl1pPr>
          </a:lstStyle>
          <a:p>
            <a:fld id="{1EFE28C2-67DD-47CB-94B3-A1DCB253813A}" type="slidenum">
              <a:rPr lang="lt-LT">
                <a:solidFill>
                  <a:srgbClr val="5B9BD5"/>
                </a:solidFill>
              </a:rPr>
              <a:pPr/>
              <a:t>‹#›</a:t>
            </a:fld>
            <a:endParaRPr lang="lt-LT">
              <a:solidFill>
                <a:srgbClr val="5B9BD5"/>
              </a:solidFill>
            </a:endParaRPr>
          </a:p>
        </p:txBody>
      </p:sp>
    </p:spTree>
    <p:extLst>
      <p:ext uri="{BB962C8B-B14F-4D97-AF65-F5344CB8AC3E}">
        <p14:creationId xmlns:p14="http://schemas.microsoft.com/office/powerpoint/2010/main" val="1903676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rmoji skaidrė">
    <p:spTree>
      <p:nvGrpSpPr>
        <p:cNvPr id="1" name=""/>
        <p:cNvGrpSpPr/>
        <p:nvPr/>
      </p:nvGrpSpPr>
      <p:grpSpPr>
        <a:xfrm>
          <a:off x="0" y="0"/>
          <a:ext cx="0" cy="0"/>
          <a:chOff x="0" y="0"/>
          <a:chExt cx="0" cy="0"/>
        </a:xfrm>
      </p:grpSpPr>
      <p:sp>
        <p:nvSpPr>
          <p:cNvPr id="11" name="Teksto vietos rezervavimo ženklas 10"/>
          <p:cNvSpPr>
            <a:spLocks noGrp="1"/>
          </p:cNvSpPr>
          <p:nvPr>
            <p:ph type="body" sz="quarter" idx="13"/>
          </p:nvPr>
        </p:nvSpPr>
        <p:spPr>
          <a:xfrm>
            <a:off x="7004867" y="3045765"/>
            <a:ext cx="4846637" cy="2617787"/>
          </a:xfrm>
          <a:solidFill>
            <a:schemeClr val="bg1"/>
          </a:solidFill>
        </p:spPr>
        <p:txBody>
          <a:bodyPr/>
          <a:lstStyle>
            <a:lvl1pPr marL="0" indent="0">
              <a:buNone/>
              <a:defRPr/>
            </a:lvl1pPr>
          </a:lstStyle>
          <a:p>
            <a:pPr lvl="0"/>
            <a:r>
              <a:rPr lang="en-US" smtClean="0"/>
              <a:t>Click to edit Master text styles</a:t>
            </a:r>
          </a:p>
        </p:txBody>
      </p:sp>
      <p:sp>
        <p:nvSpPr>
          <p:cNvPr id="3" name="Datos vietos rezervavimo ženklas 3"/>
          <p:cNvSpPr>
            <a:spLocks noGrp="1"/>
          </p:cNvSpPr>
          <p:nvPr>
            <p:ph type="dt" sz="half" idx="14"/>
          </p:nvPr>
        </p:nvSpPr>
        <p:spPr/>
        <p:txBody>
          <a:bodyPr/>
          <a:lstStyle>
            <a:lvl1pPr>
              <a:defRPr/>
            </a:lvl1pPr>
          </a:lstStyle>
          <a:p>
            <a:pPr>
              <a:defRPr/>
            </a:pPr>
            <a:fld id="{D9875781-C400-460E-81B4-5A7BC22D9CA3}" type="datetimeFigureOut">
              <a:rPr lang="lt-LT">
                <a:solidFill>
                  <a:srgbClr val="5B9BD5"/>
                </a:solidFill>
              </a:rPr>
              <a:pPr>
                <a:defRPr/>
              </a:pPr>
              <a:t>2016-09-19</a:t>
            </a:fld>
            <a:endParaRPr lang="lt-LT">
              <a:solidFill>
                <a:srgbClr val="898989"/>
              </a:solidFill>
            </a:endParaRPr>
          </a:p>
        </p:txBody>
      </p:sp>
      <p:sp>
        <p:nvSpPr>
          <p:cNvPr id="4" name="Skaidrės numerio vietos rezervavimo ženklas 5"/>
          <p:cNvSpPr>
            <a:spLocks noGrp="1"/>
          </p:cNvSpPr>
          <p:nvPr>
            <p:ph type="sldNum" sz="quarter" idx="15"/>
          </p:nvPr>
        </p:nvSpPr>
        <p:spPr/>
        <p:txBody>
          <a:bodyPr/>
          <a:lstStyle>
            <a:lvl1pPr>
              <a:defRPr/>
            </a:lvl1pPr>
          </a:lstStyle>
          <a:p>
            <a:pPr>
              <a:defRPr/>
            </a:pPr>
            <a:fld id="{3136FB2B-CB9B-4627-B3C2-999239329031}" type="slidenum">
              <a:rPr lang="lt-LT">
                <a:solidFill>
                  <a:srgbClr val="5B9BD5"/>
                </a:solidFill>
              </a:rPr>
              <a:pPr>
                <a:defRPr/>
              </a:pPr>
              <a:t>‹#›</a:t>
            </a:fld>
            <a:endParaRPr lang="lt-LT">
              <a:solidFill>
                <a:srgbClr val="5B9BD5"/>
              </a:solidFill>
            </a:endParaRPr>
          </a:p>
        </p:txBody>
      </p:sp>
      <p:sp>
        <p:nvSpPr>
          <p:cNvPr id="5" name="Poraštės vietos rezervavimo ženklas 3"/>
          <p:cNvSpPr>
            <a:spLocks noGrp="1"/>
          </p:cNvSpPr>
          <p:nvPr>
            <p:ph type="ftr" sz="quarter" idx="16"/>
          </p:nvPr>
        </p:nvSpPr>
        <p:spPr/>
        <p:txBody>
          <a:bodyPr/>
          <a:lstStyle>
            <a:lvl1pPr>
              <a:defRPr/>
            </a:lvl1pPr>
          </a:lstStyle>
          <a:p>
            <a:pPr>
              <a:defRPr/>
            </a:pPr>
            <a:endParaRPr lang="lt-LT">
              <a:solidFill>
                <a:prstClr val="white"/>
              </a:solidFill>
            </a:endParaRPr>
          </a:p>
        </p:txBody>
      </p:sp>
    </p:spTree>
    <p:extLst>
      <p:ext uri="{BB962C8B-B14F-4D97-AF65-F5344CB8AC3E}">
        <p14:creationId xmlns:p14="http://schemas.microsoft.com/office/powerpoint/2010/main" val="30688773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Įprasta skaidrė">
    <p:bg>
      <p:bgRef idx="1001">
        <a:schemeClr val="bg1"/>
      </p:bgRef>
    </p:bg>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blip>
          <a:stretch>
            <a:fillRect/>
          </a:stretch>
        </p:blipFill>
        <p:spPr>
          <a:xfrm>
            <a:off x="-112542" y="-127001"/>
            <a:ext cx="12435049" cy="7203049"/>
          </a:xfrm>
          <a:prstGeom prst="rect">
            <a:avLst/>
          </a:prstGeom>
          <a:effectLst>
            <a:softEdge rad="203200"/>
          </a:effectLst>
        </p:spPr>
      </p:pic>
      <p:sp>
        <p:nvSpPr>
          <p:cNvPr id="5" name="Stačiakampis 4"/>
          <p:cNvSpPr/>
          <p:nvPr userDrawn="1"/>
        </p:nvSpPr>
        <p:spPr>
          <a:xfrm>
            <a:off x="5429250" y="0"/>
            <a:ext cx="1322388" cy="703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a:solidFill>
                <a:prstClr val="white"/>
              </a:solidFill>
            </a:endParaRPr>
          </a:p>
        </p:txBody>
      </p:sp>
      <p:pic>
        <p:nvPicPr>
          <p:cNvPr id="6"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0050" y="31750"/>
            <a:ext cx="1249363" cy="639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p:txBody>
          <a:bodyPr/>
          <a:lstStyle/>
          <a:p>
            <a:r>
              <a:rPr lang="lt-LT" smtClean="0"/>
              <a:t>Spustelėję redag. ruoš. pavad. stilių</a:t>
            </a:r>
            <a:endParaRPr lang="lt-LT" dirty="0"/>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3"/>
          <p:cNvSpPr>
            <a:spLocks noGrp="1"/>
          </p:cNvSpPr>
          <p:nvPr>
            <p:ph type="dt" sz="half" idx="10"/>
          </p:nvPr>
        </p:nvSpPr>
        <p:spPr/>
        <p:txBody>
          <a:bodyPr/>
          <a:lstStyle>
            <a:lvl1pPr defTabSz="457200">
              <a:defRPr/>
            </a:lvl1pPr>
          </a:lstStyle>
          <a:p>
            <a:pPr>
              <a:defRPr/>
            </a:pPr>
            <a:fld id="{BBBEFD31-9EAA-4121-AE84-54603744110E}" type="datetimeFigureOut">
              <a:rPr lang="lt-LT">
                <a:solidFill>
                  <a:srgbClr val="5B9BD5"/>
                </a:solidFill>
              </a:rPr>
              <a:pPr>
                <a:defRPr/>
              </a:pPr>
              <a:t>2016-09-19</a:t>
            </a:fld>
            <a:endParaRPr lang="lt-LT">
              <a:solidFill>
                <a:srgbClr val="898989"/>
              </a:solidFill>
            </a:endParaRPr>
          </a:p>
        </p:txBody>
      </p:sp>
      <p:sp>
        <p:nvSpPr>
          <p:cNvPr id="8" name="Poraštės vietos rezervavimo ženklas 4"/>
          <p:cNvSpPr>
            <a:spLocks noGrp="1"/>
          </p:cNvSpPr>
          <p:nvPr>
            <p:ph type="ftr" sz="quarter" idx="11"/>
          </p:nvPr>
        </p:nvSpPr>
        <p:spPr/>
        <p:txBody>
          <a:bodyPr/>
          <a:lstStyle>
            <a:lvl1pPr defTabSz="457200">
              <a:defRPr b="0" cap="none" spc="0">
                <a:ln w="0"/>
                <a:solidFill>
                  <a:schemeClr val="tx1"/>
                </a:solidFill>
                <a:effectLst>
                  <a:outerShdw blurRad="38100" dist="25400" dir="5400000" algn="ctr" rotWithShape="0">
                    <a:srgbClr val="6E747A">
                      <a:alpha val="43000"/>
                    </a:srgbClr>
                  </a:outerShdw>
                </a:effectLst>
                <a:latin typeface="Arial" charset="0"/>
                <a:ea typeface="+mn-ea"/>
                <a:cs typeface="Arial" charset="0"/>
              </a:defRPr>
            </a:lvl1pPr>
          </a:lstStyle>
          <a:p>
            <a:pPr>
              <a:defRPr/>
            </a:pPr>
            <a:endParaRPr lang="lt-LT">
              <a:solidFill>
                <a:prstClr val="black"/>
              </a:solidFill>
            </a:endParaRPr>
          </a:p>
        </p:txBody>
      </p:sp>
      <p:sp>
        <p:nvSpPr>
          <p:cNvPr id="9" name="Skaidrės numerio vietos rezervavimo ženklas 5"/>
          <p:cNvSpPr>
            <a:spLocks noGrp="1"/>
          </p:cNvSpPr>
          <p:nvPr>
            <p:ph type="sldNum" sz="quarter" idx="12"/>
          </p:nvPr>
        </p:nvSpPr>
        <p:spPr/>
        <p:txBody>
          <a:bodyPr/>
          <a:lstStyle>
            <a:lvl1pPr defTabSz="457200">
              <a:defRPr/>
            </a:lvl1pPr>
          </a:lstStyle>
          <a:p>
            <a:pPr>
              <a:defRPr/>
            </a:pPr>
            <a:fld id="{38105B64-157A-405C-96A5-9D7BA0B4E303}" type="slidenum">
              <a:rPr lang="lt-LT">
                <a:solidFill>
                  <a:srgbClr val="5B9BD5"/>
                </a:solidFill>
              </a:rPr>
              <a:pPr>
                <a:defRPr/>
              </a:pPr>
              <a:t>‹#›</a:t>
            </a:fld>
            <a:endParaRPr lang="lt-LT">
              <a:solidFill>
                <a:srgbClr val="5B9BD5"/>
              </a:solidFill>
            </a:endParaRPr>
          </a:p>
        </p:txBody>
      </p:sp>
    </p:spTree>
    <p:extLst>
      <p:ext uri="{BB962C8B-B14F-4D97-AF65-F5344CB8AC3E}">
        <p14:creationId xmlns:p14="http://schemas.microsoft.com/office/powerpoint/2010/main" val="416030310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iešpaskutinė skaidrė">
    <p:spTree>
      <p:nvGrpSpPr>
        <p:cNvPr id="1" name=""/>
        <p:cNvGrpSpPr/>
        <p:nvPr/>
      </p:nvGrpSpPr>
      <p:grpSpPr>
        <a:xfrm>
          <a:off x="0" y="0"/>
          <a:ext cx="0" cy="0"/>
          <a:chOff x="0" y="0"/>
          <a:chExt cx="0" cy="0"/>
        </a:xfrm>
      </p:grpSpPr>
      <p:sp>
        <p:nvSpPr>
          <p:cNvPr id="2" name="Stačiakampis 1"/>
          <p:cNvSpPr/>
          <p:nvPr userDrawn="1"/>
        </p:nvSpPr>
        <p:spPr>
          <a:xfrm>
            <a:off x="4373563" y="2270125"/>
            <a:ext cx="5592762" cy="2636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lt-LT" sz="8000">
                <a:solidFill>
                  <a:srgbClr val="FFFFFF"/>
                </a:solidFill>
                <a:effectLst>
                  <a:outerShdw blurRad="38100" dist="38100" dir="2700000" algn="tl">
                    <a:srgbClr val="C0C0C0"/>
                  </a:outerShdw>
                </a:effectLst>
                <a:ea typeface="ＭＳ Ｐゴシック" pitchFamily="34" charset="-128"/>
              </a:rPr>
              <a:t>Klausimai</a:t>
            </a:r>
          </a:p>
        </p:txBody>
      </p:sp>
      <p:sp>
        <p:nvSpPr>
          <p:cNvPr id="3" name="Datos vietos rezervavimo ženklas 3"/>
          <p:cNvSpPr>
            <a:spLocks noGrp="1"/>
          </p:cNvSpPr>
          <p:nvPr>
            <p:ph type="dt" sz="half" idx="10"/>
          </p:nvPr>
        </p:nvSpPr>
        <p:spPr/>
        <p:txBody>
          <a:bodyPr/>
          <a:lstStyle>
            <a:lvl1pPr defTabSz="457200">
              <a:defRPr/>
            </a:lvl1pPr>
          </a:lstStyle>
          <a:p>
            <a:pPr>
              <a:defRPr/>
            </a:pPr>
            <a:fld id="{27DF4D8A-E6A9-44A6-BCEA-2EE8D79A479B}" type="datetimeFigureOut">
              <a:rPr lang="lt-LT">
                <a:solidFill>
                  <a:srgbClr val="5B9BD5"/>
                </a:solidFill>
              </a:rPr>
              <a:pPr>
                <a:defRPr/>
              </a:pPr>
              <a:t>2016-09-19</a:t>
            </a:fld>
            <a:endParaRPr lang="lt-LT">
              <a:solidFill>
                <a:srgbClr val="898989"/>
              </a:solidFill>
            </a:endParaRPr>
          </a:p>
        </p:txBody>
      </p:sp>
      <p:sp>
        <p:nvSpPr>
          <p:cNvPr id="4" name="Skaidrės numerio vietos rezervavimo ženklas 5"/>
          <p:cNvSpPr>
            <a:spLocks noGrp="1"/>
          </p:cNvSpPr>
          <p:nvPr>
            <p:ph type="sldNum" sz="quarter" idx="11"/>
          </p:nvPr>
        </p:nvSpPr>
        <p:spPr/>
        <p:txBody>
          <a:bodyPr/>
          <a:lstStyle>
            <a:lvl1pPr defTabSz="457200">
              <a:defRPr/>
            </a:lvl1pPr>
          </a:lstStyle>
          <a:p>
            <a:pPr>
              <a:defRPr/>
            </a:pPr>
            <a:fld id="{03558078-2F53-4AA1-B8D7-DFF8A27CA672}" type="slidenum">
              <a:rPr lang="lt-LT">
                <a:solidFill>
                  <a:srgbClr val="5B9BD5"/>
                </a:solidFill>
              </a:rPr>
              <a:pPr>
                <a:defRPr/>
              </a:pPr>
              <a:t>‹#›</a:t>
            </a:fld>
            <a:endParaRPr lang="lt-LT">
              <a:solidFill>
                <a:srgbClr val="5B9BD5"/>
              </a:solidFill>
            </a:endParaRPr>
          </a:p>
        </p:txBody>
      </p:sp>
      <p:sp>
        <p:nvSpPr>
          <p:cNvPr id="5" name="Poraštės vietos rezervavimo ženklas 3"/>
          <p:cNvSpPr>
            <a:spLocks noGrp="1"/>
          </p:cNvSpPr>
          <p:nvPr>
            <p:ph type="ftr" sz="quarter" idx="12"/>
          </p:nvPr>
        </p:nvSpPr>
        <p:spPr/>
        <p:txBody>
          <a:bodyPr/>
          <a:lstStyle>
            <a:lvl1pPr>
              <a:defRPr/>
            </a:lvl1pPr>
          </a:lstStyle>
          <a:p>
            <a:pPr>
              <a:defRPr/>
            </a:pPr>
            <a:endParaRPr lang="lt-LT">
              <a:solidFill>
                <a:prstClr val="white"/>
              </a:solidFill>
            </a:endParaRPr>
          </a:p>
        </p:txBody>
      </p:sp>
    </p:spTree>
    <p:extLst>
      <p:ext uri="{BB962C8B-B14F-4D97-AF65-F5344CB8AC3E}">
        <p14:creationId xmlns:p14="http://schemas.microsoft.com/office/powerpoint/2010/main" val="1401482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skutinė skaidrė">
    <p:spTree>
      <p:nvGrpSpPr>
        <p:cNvPr id="1" name=""/>
        <p:cNvGrpSpPr/>
        <p:nvPr/>
      </p:nvGrpSpPr>
      <p:grpSpPr>
        <a:xfrm>
          <a:off x="0" y="0"/>
          <a:ext cx="0" cy="0"/>
          <a:chOff x="0" y="0"/>
          <a:chExt cx="0" cy="0"/>
        </a:xfrm>
      </p:grpSpPr>
      <p:sp>
        <p:nvSpPr>
          <p:cNvPr id="5" name="Antrinis pavadinimas 2"/>
          <p:cNvSpPr>
            <a:spLocks noGrp="1"/>
          </p:cNvSpPr>
          <p:nvPr>
            <p:ph type="subTitle" idx="1"/>
          </p:nvPr>
        </p:nvSpPr>
        <p:spPr>
          <a:xfrm>
            <a:off x="3581400" y="2931168"/>
            <a:ext cx="6034280" cy="1951982"/>
          </a:xfrm>
          <a:noFill/>
        </p:spPr>
        <p:txBody>
          <a:bodyPr/>
          <a:lstStyle>
            <a:lvl1pPr marL="0" indent="0">
              <a:buNone/>
              <a:defRPr sz="5400" b="1" cap="none" spc="50" baseline="0">
                <a:ln w="0"/>
                <a:solidFill>
                  <a:schemeClr val="bg2"/>
                </a:solidFill>
                <a:effectLst>
                  <a:glow rad="228600">
                    <a:schemeClr val="tx1">
                      <a:alpha val="40000"/>
                    </a:schemeClr>
                  </a:glow>
                  <a:outerShdw blurRad="63500" sx="1000" sy="1000" algn="ctr" rotWithShape="0">
                    <a:prstClr val="black">
                      <a:alpha val="40000"/>
                    </a:prstClr>
                  </a:outerShdw>
                </a:effectLst>
              </a:defRPr>
            </a:lvl1pPr>
          </a:lstStyle>
          <a:p>
            <a:r>
              <a:rPr lang="en-US" smtClean="0"/>
              <a:t>Click to edit Master subtitle style</a:t>
            </a:r>
            <a:endParaRPr lang="lt-LT" dirty="0"/>
          </a:p>
        </p:txBody>
      </p:sp>
      <p:sp>
        <p:nvSpPr>
          <p:cNvPr id="4" name="Teksto vietos rezervavimo ženklas 3"/>
          <p:cNvSpPr>
            <a:spLocks noGrp="1"/>
          </p:cNvSpPr>
          <p:nvPr>
            <p:ph type="body" sz="quarter" idx="13"/>
          </p:nvPr>
        </p:nvSpPr>
        <p:spPr>
          <a:xfrm>
            <a:off x="6746875" y="4110038"/>
            <a:ext cx="4146550" cy="1643062"/>
          </a:xfrm>
          <a:solidFill>
            <a:schemeClr val="bg1"/>
          </a:solidFill>
        </p:spPr>
        <p:txBody>
          <a:bodyPr/>
          <a:lstStyle>
            <a:lvl1pPr marL="0" marR="0" indent="0" algn="l" defTabSz="914400" rtl="0" eaLnBrk="1" fontAlgn="base" latinLnBrk="0" hangingPunct="1">
              <a:lnSpc>
                <a:spcPct val="90000"/>
              </a:lnSpc>
              <a:spcBef>
                <a:spcPts val="1000"/>
              </a:spcBef>
              <a:spcAft>
                <a:spcPct val="0"/>
              </a:spcAft>
              <a:buClrTx/>
              <a:buSzTx/>
              <a:buFont typeface="Arial" charset="0"/>
              <a:buNone/>
              <a:tabLst/>
              <a:defRPr baseline="0"/>
            </a:lvl1pPr>
          </a:lstStyle>
          <a:p>
            <a:pPr lvl="0"/>
            <a:r>
              <a:rPr lang="en-US" smtClean="0"/>
              <a:t>Click to edit Master text styles</a:t>
            </a:r>
          </a:p>
          <a:p>
            <a:pPr lvl="1"/>
            <a:r>
              <a:rPr lang="en-US" smtClean="0"/>
              <a:t>Second level</a:t>
            </a:r>
          </a:p>
        </p:txBody>
      </p:sp>
      <p:sp>
        <p:nvSpPr>
          <p:cNvPr id="6" name="Datos vietos rezervavimo ženklas 3"/>
          <p:cNvSpPr>
            <a:spLocks noGrp="1"/>
          </p:cNvSpPr>
          <p:nvPr>
            <p:ph type="dt" sz="half" idx="14"/>
          </p:nvPr>
        </p:nvSpPr>
        <p:spPr/>
        <p:txBody>
          <a:bodyPr/>
          <a:lstStyle>
            <a:lvl1pPr>
              <a:defRPr/>
            </a:lvl1pPr>
          </a:lstStyle>
          <a:p>
            <a:pPr>
              <a:defRPr/>
            </a:pPr>
            <a:fld id="{E471729A-6EEF-4352-92E0-3973379D7055}" type="datetimeFigureOut">
              <a:rPr lang="lt-LT">
                <a:solidFill>
                  <a:srgbClr val="5B9BD5"/>
                </a:solidFill>
              </a:rPr>
              <a:pPr>
                <a:defRPr/>
              </a:pPr>
              <a:t>2016-09-19</a:t>
            </a:fld>
            <a:endParaRPr lang="lt-LT">
              <a:solidFill>
                <a:srgbClr val="898989"/>
              </a:solidFill>
            </a:endParaRPr>
          </a:p>
        </p:txBody>
      </p:sp>
      <p:sp>
        <p:nvSpPr>
          <p:cNvPr id="7" name="Skaidrės numerio vietos rezervavimo ženklas 5"/>
          <p:cNvSpPr>
            <a:spLocks noGrp="1"/>
          </p:cNvSpPr>
          <p:nvPr>
            <p:ph type="sldNum" sz="quarter" idx="15"/>
          </p:nvPr>
        </p:nvSpPr>
        <p:spPr/>
        <p:txBody>
          <a:bodyPr/>
          <a:lstStyle>
            <a:lvl1pPr>
              <a:defRPr/>
            </a:lvl1pPr>
          </a:lstStyle>
          <a:p>
            <a:pPr>
              <a:defRPr/>
            </a:pPr>
            <a:fld id="{B95B289B-C27E-4704-B3F1-EFCFED525D05}" type="slidenum">
              <a:rPr lang="lt-LT">
                <a:solidFill>
                  <a:srgbClr val="5B9BD5"/>
                </a:solidFill>
              </a:rPr>
              <a:pPr>
                <a:defRPr/>
              </a:pPr>
              <a:t>‹#›</a:t>
            </a:fld>
            <a:endParaRPr lang="lt-LT">
              <a:solidFill>
                <a:srgbClr val="5B9BD5"/>
              </a:solidFill>
            </a:endParaRPr>
          </a:p>
        </p:txBody>
      </p:sp>
      <p:sp>
        <p:nvSpPr>
          <p:cNvPr id="8" name="Poraštės vietos rezervavimo ženklas 3"/>
          <p:cNvSpPr>
            <a:spLocks noGrp="1"/>
          </p:cNvSpPr>
          <p:nvPr>
            <p:ph type="ftr" sz="quarter" idx="16"/>
          </p:nvPr>
        </p:nvSpPr>
        <p:spPr/>
        <p:txBody>
          <a:bodyPr/>
          <a:lstStyle>
            <a:lvl1pPr>
              <a:defRPr/>
            </a:lvl1pPr>
          </a:lstStyle>
          <a:p>
            <a:pPr>
              <a:defRPr/>
            </a:pPr>
            <a:endParaRPr lang="lt-LT">
              <a:solidFill>
                <a:prstClr val="white"/>
              </a:solidFill>
            </a:endParaRPr>
          </a:p>
        </p:txBody>
      </p:sp>
    </p:spTree>
    <p:extLst>
      <p:ext uri="{BB962C8B-B14F-4D97-AF65-F5344CB8AC3E}">
        <p14:creationId xmlns:p14="http://schemas.microsoft.com/office/powerpoint/2010/main" val="884559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Juosta dešinėje">
    <p:bg>
      <p:bgRef idx="1001">
        <a:schemeClr val="bg1"/>
      </p:bgRef>
    </p:bg>
    <p:spTree>
      <p:nvGrpSpPr>
        <p:cNvPr id="1" name=""/>
        <p:cNvGrpSpPr/>
        <p:nvPr/>
      </p:nvGrpSpPr>
      <p:grpSpPr>
        <a:xfrm>
          <a:off x="0" y="0"/>
          <a:ext cx="0" cy="0"/>
          <a:chOff x="0" y="0"/>
          <a:chExt cx="0" cy="0"/>
        </a:xfrm>
      </p:grpSpPr>
      <p:pic>
        <p:nvPicPr>
          <p:cNvPr id="4" name="Picture 2" descr="C:\Users\Sonata\Desktop\qq.jpg"/>
          <p:cNvPicPr>
            <a:picLocks noChangeAspect="1" noChangeArrowheads="1"/>
          </p:cNvPicPr>
          <p:nvPr userDrawn="1"/>
        </p:nvPicPr>
        <p:blipFill>
          <a:blip r:embed="rId2" cstate="print">
            <a:extLst/>
          </a:blip>
          <a:srcRect/>
          <a:stretch>
            <a:fillRect/>
          </a:stretch>
        </p:blipFill>
        <p:spPr bwMode="auto">
          <a:xfrm>
            <a:off x="11231175" y="0"/>
            <a:ext cx="960825"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ln>
            <a:gradFill>
              <a:gsLst>
                <a:gs pos="0">
                  <a:srgbClr val="000000"/>
                </a:gs>
                <a:gs pos="20000">
                  <a:srgbClr val="000040"/>
                </a:gs>
                <a:gs pos="50000">
                  <a:srgbClr val="400040"/>
                </a:gs>
                <a:gs pos="75000">
                  <a:srgbClr val="8F0040"/>
                </a:gs>
                <a:gs pos="89999">
                  <a:srgbClr val="F27300"/>
                </a:gs>
                <a:gs pos="100000">
                  <a:srgbClr val="FFBF00"/>
                </a:gs>
              </a:gsLst>
              <a:lin ang="5400000" scaled="0"/>
            </a:gradFill>
          </a:ln>
          <a:effectLst>
            <a:softEdge rad="241300"/>
          </a:effectLst>
        </p:spPr>
      </p:pic>
      <p:sp>
        <p:nvSpPr>
          <p:cNvPr id="2" name="Pavadinimas 1"/>
          <p:cNvSpPr>
            <a:spLocks noGrp="1"/>
          </p:cNvSpPr>
          <p:nvPr>
            <p:ph type="title"/>
          </p:nvPr>
        </p:nvSpPr>
        <p:spPr/>
        <p:txBody>
          <a:bodyPr/>
          <a:lstStyle/>
          <a:p>
            <a:r>
              <a:rPr lang="lt-LT" smtClean="0"/>
              <a:t>Spustelėję redag. ruoš. pavad. stilių</a:t>
            </a:r>
            <a:endParaRPr lang="lt-LT"/>
          </a:p>
        </p:txBody>
      </p:sp>
      <p:sp>
        <p:nvSpPr>
          <p:cNvPr id="6" name="Turinio vietos rezervavimo ženklas 2"/>
          <p:cNvSpPr>
            <a:spLocks noGrp="1"/>
          </p:cNvSpPr>
          <p:nvPr>
            <p:ph idx="1"/>
          </p:nvPr>
        </p:nvSpPr>
        <p:spPr>
          <a:xfrm>
            <a:off x="838200" y="1825625"/>
            <a:ext cx="10515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2"/>
          <p:cNvSpPr>
            <a:spLocks noGrp="1"/>
          </p:cNvSpPr>
          <p:nvPr>
            <p:ph type="dt" sz="half" idx="10"/>
          </p:nvPr>
        </p:nvSpPr>
        <p:spPr/>
        <p:txBody>
          <a:bodyPr/>
          <a:lstStyle>
            <a:lvl1pPr>
              <a:defRPr/>
            </a:lvl1pPr>
          </a:lstStyle>
          <a:p>
            <a:pPr>
              <a:defRPr/>
            </a:pPr>
            <a:fld id="{1987C7EA-281C-46BF-95C8-DF98D2ABFF36}" type="datetimeFigureOut">
              <a:rPr lang="lt-LT">
                <a:solidFill>
                  <a:srgbClr val="5B9BD5"/>
                </a:solidFill>
              </a:rPr>
              <a:pPr>
                <a:defRPr/>
              </a:pPr>
              <a:t>2016-09-19</a:t>
            </a:fld>
            <a:endParaRPr lang="lt-LT">
              <a:solidFill>
                <a:srgbClr val="898989"/>
              </a:solidFill>
            </a:endParaRPr>
          </a:p>
        </p:txBody>
      </p:sp>
      <p:sp>
        <p:nvSpPr>
          <p:cNvPr id="7" name="Poraštės vietos rezervavimo ženklas 3"/>
          <p:cNvSpPr>
            <a:spLocks noGrp="1"/>
          </p:cNvSpPr>
          <p:nvPr>
            <p:ph type="ftr" sz="quarter" idx="11"/>
          </p:nvPr>
        </p:nvSpPr>
        <p:spPr/>
        <p:txBody>
          <a:bodyPr/>
          <a:lstStyle>
            <a:lvl1pPr>
              <a:defRPr>
                <a:solidFill>
                  <a:schemeClr val="tx1"/>
                </a:solidFill>
                <a:effectLst>
                  <a:outerShdw blurRad="38100" dist="38100" dir="2700000" algn="tl">
                    <a:srgbClr val="C0C0C0"/>
                  </a:outerShdw>
                </a:effectLst>
              </a:defRPr>
            </a:lvl1pPr>
          </a:lstStyle>
          <a:p>
            <a:pPr>
              <a:defRPr/>
            </a:pPr>
            <a:endParaRPr lang="lt-LT">
              <a:solidFill>
                <a:prstClr val="black"/>
              </a:solidFill>
            </a:endParaRPr>
          </a:p>
        </p:txBody>
      </p:sp>
      <p:sp>
        <p:nvSpPr>
          <p:cNvPr id="8" name="Skaidrės numerio vietos rezervavimo ženklas 4"/>
          <p:cNvSpPr>
            <a:spLocks noGrp="1"/>
          </p:cNvSpPr>
          <p:nvPr>
            <p:ph type="sldNum" sz="quarter" idx="12"/>
          </p:nvPr>
        </p:nvSpPr>
        <p:spPr/>
        <p:txBody>
          <a:bodyPr/>
          <a:lstStyle>
            <a:lvl1pPr>
              <a:defRPr/>
            </a:lvl1pPr>
          </a:lstStyle>
          <a:p>
            <a:pPr>
              <a:defRPr/>
            </a:pPr>
            <a:fld id="{790E8444-7E18-4898-81FF-F70667BC402A}" type="slidenum">
              <a:rPr lang="lt-LT">
                <a:solidFill>
                  <a:srgbClr val="5B9BD5"/>
                </a:solidFill>
              </a:rPr>
              <a:pPr>
                <a:defRPr/>
              </a:pPr>
              <a:t>‹#›</a:t>
            </a:fld>
            <a:endParaRPr lang="lt-LT">
              <a:solidFill>
                <a:srgbClr val="5B9BD5"/>
              </a:solidFill>
            </a:endParaRPr>
          </a:p>
        </p:txBody>
      </p:sp>
    </p:spTree>
    <p:extLst>
      <p:ext uri="{BB962C8B-B14F-4D97-AF65-F5344CB8AC3E}">
        <p14:creationId xmlns:p14="http://schemas.microsoft.com/office/powerpoint/2010/main" val="355171409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iešpaskutinė skaidrė">
    <p:spTree>
      <p:nvGrpSpPr>
        <p:cNvPr id="1" name=""/>
        <p:cNvGrpSpPr/>
        <p:nvPr/>
      </p:nvGrpSpPr>
      <p:grpSpPr>
        <a:xfrm>
          <a:off x="0" y="0"/>
          <a:ext cx="0" cy="0"/>
          <a:chOff x="0" y="0"/>
          <a:chExt cx="0" cy="0"/>
        </a:xfrm>
      </p:grpSpPr>
      <p:sp>
        <p:nvSpPr>
          <p:cNvPr id="3" name="Datos vietos rezervavimo ženklas 3"/>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a:defRPr/>
            </a:pPr>
            <a:fld id="{BB3520E1-4678-45CD-B3D3-AB9DC3F08D2C}" type="datetimeFigureOut">
              <a:rPr lang="lt-LT" smtClean="0"/>
              <a:pPr>
                <a:defRPr/>
              </a:pPr>
              <a:t>2016-09-19</a:t>
            </a:fld>
            <a:endParaRPr lang="lt-LT" dirty="0">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lvl1pPr>
              <a:defRPr/>
            </a:lvl1pPr>
          </a:lstStyle>
          <a:p>
            <a:fld id="{17140AEC-8DA4-4C88-84F4-4F83B5EE5F0F}" type="slidenum">
              <a:rPr lang="lt-LT"/>
              <a:pPr/>
              <a:t>‹#›</a:t>
            </a:fld>
            <a:endParaRPr lang="lt-LT"/>
          </a:p>
        </p:txBody>
      </p:sp>
      <p:sp>
        <p:nvSpPr>
          <p:cNvPr id="8" name="Poraštės vietos rezervavimo ženklas 3"/>
          <p:cNvSpPr>
            <a:spLocks noGrp="1"/>
          </p:cNvSpPr>
          <p:nvPr>
            <p:ph type="ftr" sz="quarter" idx="11"/>
          </p:nvPr>
        </p:nvSpPr>
        <p:spPr>
          <a:xfrm>
            <a:off x="4038600" y="6356350"/>
            <a:ext cx="4114800" cy="365125"/>
          </a:xfrm>
          <a:prstGeom prst="rect">
            <a:avLst/>
          </a:prstGeom>
        </p:spPr>
        <p:txBody>
          <a:bodyPr/>
          <a:lstStyle>
            <a:lvl1pPr>
              <a:defRPr b="0" cap="none" spc="0">
                <a:ln w="0" cap="rnd" cmpd="sng">
                  <a:solidFill>
                    <a:schemeClr val="tx1"/>
                  </a:solidFill>
                </a:ln>
                <a:solidFill>
                  <a:schemeClr val="bg1"/>
                </a:solidFill>
                <a:effectLst/>
              </a:defRPr>
            </a:lvl1pPr>
          </a:lstStyle>
          <a:p>
            <a:pPr defTabSz="914400">
              <a:defRPr/>
            </a:pPr>
            <a:endParaRPr lang="lt-LT" dirty="0"/>
          </a:p>
        </p:txBody>
      </p:sp>
      <p:sp>
        <p:nvSpPr>
          <p:cNvPr id="2" name="Stačiakampis 1"/>
          <p:cNvSpPr/>
          <p:nvPr userDrawn="1"/>
        </p:nvSpPr>
        <p:spPr>
          <a:xfrm>
            <a:off x="4373880" y="2270760"/>
            <a:ext cx="5593080" cy="2636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8000" dirty="0" smtClean="0">
                <a:effectLst>
                  <a:outerShdw blurRad="50800" dist="50800" dir="5400000" algn="ctr" rotWithShape="0">
                    <a:schemeClr val="tx1"/>
                  </a:outerShdw>
                </a:effectLst>
              </a:rPr>
              <a:t>Klausimai</a:t>
            </a:r>
            <a:endParaRPr lang="lt-LT" sz="8000" dirty="0">
              <a:effectLst>
                <a:outerShdw blurRad="50800" dist="50800" dir="5400000" algn="ctr" rotWithShape="0">
                  <a:schemeClr val="tx1"/>
                </a:outerShdw>
              </a:effectLst>
            </a:endParaRPr>
          </a:p>
        </p:txBody>
      </p:sp>
    </p:spTree>
    <p:extLst>
      <p:ext uri="{BB962C8B-B14F-4D97-AF65-F5344CB8AC3E}">
        <p14:creationId xmlns:p14="http://schemas.microsoft.com/office/powerpoint/2010/main" val="17105756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Juosta apačioje">
    <p:bg>
      <p:bgPr>
        <a:solidFill>
          <a:schemeClr val="bg1"/>
        </a:solidFill>
        <a:effectLst/>
      </p:bgPr>
    </p:bg>
    <p:spTree>
      <p:nvGrpSpPr>
        <p:cNvPr id="1" name=""/>
        <p:cNvGrpSpPr/>
        <p:nvPr/>
      </p:nvGrpSpPr>
      <p:grpSpPr>
        <a:xfrm>
          <a:off x="0" y="0"/>
          <a:ext cx="0" cy="0"/>
          <a:chOff x="0" y="0"/>
          <a:chExt cx="0" cy="0"/>
        </a:xfrm>
      </p:grpSpPr>
      <p:pic>
        <p:nvPicPr>
          <p:cNvPr id="3" name="Paveikslėlis 6"/>
          <p:cNvPicPr>
            <a:picLocks noChangeAspect="1"/>
          </p:cNvPicPr>
          <p:nvPr userDrawn="1"/>
        </p:nvPicPr>
        <p:blipFill>
          <a:blip r:embed="rId2"/>
          <a:stretch>
            <a:fillRect/>
          </a:stretch>
        </p:blipFill>
        <p:spPr>
          <a:xfrm>
            <a:off x="-46980" y="6261885"/>
            <a:ext cx="12238980" cy="596115"/>
          </a:xfrm>
          <a:prstGeom prst="rect">
            <a:avLst/>
          </a:prstGeom>
          <a:effectLst>
            <a:softEdge rad="139700"/>
          </a:effectLst>
        </p:spPr>
      </p:pic>
      <p:sp>
        <p:nvSpPr>
          <p:cNvPr id="2" name="Pavadinimas 1"/>
          <p:cNvSpPr>
            <a:spLocks noGrp="1"/>
          </p:cNvSpPr>
          <p:nvPr>
            <p:ph type="title"/>
          </p:nvPr>
        </p:nvSpPr>
        <p:spPr/>
        <p:txBody>
          <a:bodyPr/>
          <a:lstStyle/>
          <a:p>
            <a:r>
              <a:rPr lang="lt-LT" smtClean="0"/>
              <a:t>Spustelėję redag. ruoš. pavad. stilių</a:t>
            </a:r>
            <a:endParaRPr lang="lt-LT"/>
          </a:p>
        </p:txBody>
      </p:sp>
      <p:sp>
        <p:nvSpPr>
          <p:cNvPr id="4" name="Datos vietos rezervavimo ženklas 2"/>
          <p:cNvSpPr>
            <a:spLocks noGrp="1"/>
          </p:cNvSpPr>
          <p:nvPr>
            <p:ph type="dt" sz="half" idx="10"/>
          </p:nvPr>
        </p:nvSpPr>
        <p:spPr/>
        <p:txBody>
          <a:bodyPr/>
          <a:lstStyle>
            <a:lvl1pPr>
              <a:defRPr/>
            </a:lvl1pPr>
          </a:lstStyle>
          <a:p>
            <a:pPr>
              <a:defRPr/>
            </a:pPr>
            <a:fld id="{A816661A-41B9-43E0-813F-F7C70B92FE15}" type="datetimeFigureOut">
              <a:rPr lang="lt-LT">
                <a:solidFill>
                  <a:srgbClr val="5B9BD5"/>
                </a:solidFill>
              </a:rPr>
              <a:pPr>
                <a:defRPr/>
              </a:pPr>
              <a:t>2016-09-19</a:t>
            </a:fld>
            <a:endParaRPr lang="lt-LT">
              <a:solidFill>
                <a:srgbClr val="898989"/>
              </a:solidFill>
            </a:endParaRPr>
          </a:p>
        </p:txBody>
      </p:sp>
      <p:sp>
        <p:nvSpPr>
          <p:cNvPr id="5" name="Poraštės vietos rezervavimo ženklas 3"/>
          <p:cNvSpPr>
            <a:spLocks noGrp="1"/>
          </p:cNvSpPr>
          <p:nvPr>
            <p:ph type="ftr" sz="quarter" idx="11"/>
          </p:nvPr>
        </p:nvSpPr>
        <p:spPr/>
        <p:txBody>
          <a:bodyPr/>
          <a:lstStyle>
            <a:lvl1pPr>
              <a:defRPr/>
            </a:lvl1pPr>
          </a:lstStyle>
          <a:p>
            <a:pPr>
              <a:defRPr/>
            </a:pPr>
            <a:endParaRPr lang="lt-LT">
              <a:solidFill>
                <a:prstClr val="white"/>
              </a:solidFill>
            </a:endParaRPr>
          </a:p>
        </p:txBody>
      </p:sp>
      <p:sp>
        <p:nvSpPr>
          <p:cNvPr id="6" name="Skaidrės numerio vietos rezervavimo ženklas 4"/>
          <p:cNvSpPr>
            <a:spLocks noGrp="1"/>
          </p:cNvSpPr>
          <p:nvPr>
            <p:ph type="sldNum" sz="quarter" idx="12"/>
          </p:nvPr>
        </p:nvSpPr>
        <p:spPr/>
        <p:txBody>
          <a:bodyPr/>
          <a:lstStyle>
            <a:lvl1pPr>
              <a:defRPr/>
            </a:lvl1pPr>
          </a:lstStyle>
          <a:p>
            <a:pPr>
              <a:defRPr/>
            </a:pPr>
            <a:fld id="{AAFE3073-A2C9-43E8-9082-4D9FCD6CA65D}" type="slidenum">
              <a:rPr lang="lt-LT">
                <a:solidFill>
                  <a:srgbClr val="5B9BD5"/>
                </a:solidFill>
              </a:rPr>
              <a:pPr>
                <a:defRPr/>
              </a:pPr>
              <a:t>‹#›</a:t>
            </a:fld>
            <a:endParaRPr lang="lt-LT">
              <a:solidFill>
                <a:srgbClr val="5B9BD5"/>
              </a:solidFill>
            </a:endParaRPr>
          </a:p>
        </p:txBody>
      </p:sp>
    </p:spTree>
    <p:extLst>
      <p:ext uri="{BB962C8B-B14F-4D97-AF65-F5344CB8AC3E}">
        <p14:creationId xmlns:p14="http://schemas.microsoft.com/office/powerpoint/2010/main" val="525645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asirinktinis maketas">
    <p:bg>
      <p:bgRef idx="1001">
        <a:schemeClr val="bg1"/>
      </p:bgRef>
    </p:bg>
    <p:spTree>
      <p:nvGrpSpPr>
        <p:cNvPr id="1" name=""/>
        <p:cNvGrpSpPr/>
        <p:nvPr/>
      </p:nvGrpSpPr>
      <p:grpSpPr>
        <a:xfrm>
          <a:off x="0" y="0"/>
          <a:ext cx="0" cy="0"/>
          <a:chOff x="0" y="0"/>
          <a:chExt cx="0" cy="0"/>
        </a:xfrm>
      </p:grpSpPr>
      <p:pic>
        <p:nvPicPr>
          <p:cNvPr id="3" name="Paveikslėlis 2"/>
          <p:cNvPicPr>
            <a:picLocks noChangeAspect="1"/>
          </p:cNvPicPr>
          <p:nvPr/>
        </p:nvPicPr>
        <p:blipFill>
          <a:blip r:embed="rId2">
            <a:extLst/>
          </a:blip>
          <a:stretch>
            <a:fillRect/>
          </a:stretch>
        </p:blipFill>
        <p:spPr>
          <a:xfrm>
            <a:off x="-112542" y="-127001"/>
            <a:ext cx="12435049" cy="7203049"/>
          </a:xfrm>
          <a:prstGeom prst="rect">
            <a:avLst/>
          </a:prstGeom>
          <a:effectLst>
            <a:softEdge rad="203200"/>
          </a:effectLst>
        </p:spPr>
      </p:pic>
      <p:pic>
        <p:nvPicPr>
          <p:cNvPr id="4"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15875"/>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p:txBody>
          <a:bodyPr/>
          <a:lstStyle/>
          <a:p>
            <a:r>
              <a:rPr lang="lt-LT" smtClean="0"/>
              <a:t>Spustelėję redag. ruoš. pavad. stilių</a:t>
            </a:r>
            <a:endParaRPr lang="lt-LT"/>
          </a:p>
        </p:txBody>
      </p:sp>
      <p:sp>
        <p:nvSpPr>
          <p:cNvPr id="5" name="Datos vietos rezervavimo ženklas 2"/>
          <p:cNvSpPr>
            <a:spLocks noGrp="1"/>
          </p:cNvSpPr>
          <p:nvPr>
            <p:ph type="dt" sz="half" idx="10"/>
          </p:nvPr>
        </p:nvSpPr>
        <p:spPr/>
        <p:txBody>
          <a:bodyPr/>
          <a:lstStyle>
            <a:lvl1pPr defTabSz="457200">
              <a:defRPr/>
            </a:lvl1pPr>
          </a:lstStyle>
          <a:p>
            <a:pPr>
              <a:defRPr/>
            </a:pPr>
            <a:fld id="{6854E843-219B-4663-8A09-479E97C5A6AB}" type="datetimeFigureOut">
              <a:rPr lang="lt-LT">
                <a:solidFill>
                  <a:srgbClr val="5B9BD5"/>
                </a:solidFill>
              </a:rPr>
              <a:pPr>
                <a:defRPr/>
              </a:pPr>
              <a:t>2016-09-19</a:t>
            </a:fld>
            <a:endParaRPr lang="lt-LT">
              <a:solidFill>
                <a:srgbClr val="898989"/>
              </a:solidFill>
            </a:endParaRPr>
          </a:p>
        </p:txBody>
      </p:sp>
      <p:sp>
        <p:nvSpPr>
          <p:cNvPr id="6" name="Poraštės vietos rezervavimo ženklas 3"/>
          <p:cNvSpPr>
            <a:spLocks noGrp="1"/>
          </p:cNvSpPr>
          <p:nvPr>
            <p:ph type="ftr" sz="quarter" idx="11"/>
          </p:nvPr>
        </p:nvSpPr>
        <p:spPr/>
        <p:txBody>
          <a:bodyPr/>
          <a:lstStyle>
            <a:lvl1pPr defTabSz="457200">
              <a:defRPr b="0" cap="none" spc="0">
                <a:ln w="0"/>
                <a:solidFill>
                  <a:schemeClr val="tx1"/>
                </a:solidFill>
                <a:effectLst>
                  <a:outerShdw blurRad="38100" dist="25400" dir="5400000" algn="ctr" rotWithShape="0">
                    <a:srgbClr val="6E747A">
                      <a:alpha val="43000"/>
                    </a:srgbClr>
                  </a:outerShdw>
                </a:effectLst>
                <a:latin typeface="Arial" charset="0"/>
                <a:ea typeface="+mn-ea"/>
                <a:cs typeface="Arial" charset="0"/>
              </a:defRPr>
            </a:lvl1pPr>
          </a:lstStyle>
          <a:p>
            <a:pPr>
              <a:defRPr/>
            </a:pPr>
            <a:endParaRPr lang="lt-LT">
              <a:solidFill>
                <a:prstClr val="black"/>
              </a:solidFill>
            </a:endParaRPr>
          </a:p>
        </p:txBody>
      </p:sp>
      <p:sp>
        <p:nvSpPr>
          <p:cNvPr id="7" name="Skaidrės numerio vietos rezervavimo ženklas 4"/>
          <p:cNvSpPr>
            <a:spLocks noGrp="1"/>
          </p:cNvSpPr>
          <p:nvPr>
            <p:ph type="sldNum" sz="quarter" idx="12"/>
          </p:nvPr>
        </p:nvSpPr>
        <p:spPr/>
        <p:txBody>
          <a:bodyPr/>
          <a:lstStyle>
            <a:lvl1pPr defTabSz="457200">
              <a:defRPr/>
            </a:lvl1pPr>
          </a:lstStyle>
          <a:p>
            <a:pPr>
              <a:defRPr/>
            </a:pPr>
            <a:fld id="{B817D8B2-FE11-4EC2-AA9E-CF9372871614}" type="slidenum">
              <a:rPr lang="lt-LT">
                <a:solidFill>
                  <a:srgbClr val="5B9BD5"/>
                </a:solidFill>
              </a:rPr>
              <a:pPr>
                <a:defRPr/>
              </a:pPr>
              <a:t>‹#›</a:t>
            </a:fld>
            <a:endParaRPr lang="lt-LT">
              <a:solidFill>
                <a:srgbClr val="5B9BD5"/>
              </a:solidFill>
            </a:endParaRPr>
          </a:p>
        </p:txBody>
      </p:sp>
    </p:spTree>
    <p:extLst>
      <p:ext uri="{BB962C8B-B14F-4D97-AF65-F5344CB8AC3E}">
        <p14:creationId xmlns:p14="http://schemas.microsoft.com/office/powerpoint/2010/main" val="285363560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kcijos antraštė">
    <p:bg>
      <p:bgRef idx="1001">
        <a:schemeClr val="bg1"/>
      </p:bgRef>
    </p:bg>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blip>
          <a:stretch>
            <a:fillRect/>
          </a:stretch>
        </p:blipFill>
        <p:spPr>
          <a:xfrm>
            <a:off x="-112542" y="-127001"/>
            <a:ext cx="12435049" cy="7203049"/>
          </a:xfrm>
          <a:prstGeom prst="rect">
            <a:avLst/>
          </a:prstGeom>
          <a:effectLst>
            <a:softEdge rad="203200"/>
          </a:effectLst>
        </p:spPr>
      </p:pic>
      <p:pic>
        <p:nvPicPr>
          <p:cNvPr id="5"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0"/>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6" name="Datos vietos rezervavimo ženklas 3"/>
          <p:cNvSpPr>
            <a:spLocks noGrp="1"/>
          </p:cNvSpPr>
          <p:nvPr>
            <p:ph type="dt" sz="half" idx="10"/>
          </p:nvPr>
        </p:nvSpPr>
        <p:spPr/>
        <p:txBody>
          <a:bodyPr/>
          <a:lstStyle>
            <a:lvl1pPr defTabSz="457200">
              <a:defRPr/>
            </a:lvl1pPr>
          </a:lstStyle>
          <a:p>
            <a:pPr>
              <a:defRPr/>
            </a:pPr>
            <a:fld id="{DD7B5658-9CA5-4F13-B55A-B66C36987412}" type="datetimeFigureOut">
              <a:rPr lang="lt-LT">
                <a:solidFill>
                  <a:srgbClr val="5B9BD5"/>
                </a:solidFill>
              </a:rPr>
              <a:pPr>
                <a:defRPr/>
              </a:pPr>
              <a:t>2016-09-19</a:t>
            </a:fld>
            <a:endParaRPr lang="lt-LT">
              <a:solidFill>
                <a:srgbClr val="898989"/>
              </a:solidFill>
            </a:endParaRPr>
          </a:p>
        </p:txBody>
      </p:sp>
      <p:sp>
        <p:nvSpPr>
          <p:cNvPr id="7" name="Poraštės vietos rezervavimo ženklas 4"/>
          <p:cNvSpPr>
            <a:spLocks noGrp="1"/>
          </p:cNvSpPr>
          <p:nvPr>
            <p:ph type="ftr" sz="quarter" idx="11"/>
          </p:nvPr>
        </p:nvSpPr>
        <p:spPr/>
        <p:txBody>
          <a:bodyPr/>
          <a:lstStyle>
            <a:lvl1pPr defTabSz="457200">
              <a:defRPr b="0" cap="none" spc="0">
                <a:ln w="0"/>
                <a:solidFill>
                  <a:schemeClr val="tx1"/>
                </a:solidFill>
                <a:effectLst>
                  <a:outerShdw blurRad="38100" dist="25400" dir="5400000" algn="ctr" rotWithShape="0">
                    <a:srgbClr val="6E747A">
                      <a:alpha val="43000"/>
                    </a:srgbClr>
                  </a:outerShdw>
                </a:effectLst>
                <a:latin typeface="Arial" charset="0"/>
                <a:ea typeface="+mn-ea"/>
                <a:cs typeface="Arial" charset="0"/>
              </a:defRPr>
            </a:lvl1pPr>
          </a:lstStyle>
          <a:p>
            <a:pPr>
              <a:defRPr/>
            </a:pPr>
            <a:endParaRPr lang="lt-LT">
              <a:solidFill>
                <a:prstClr val="black"/>
              </a:solidFill>
            </a:endParaRPr>
          </a:p>
        </p:txBody>
      </p:sp>
      <p:sp>
        <p:nvSpPr>
          <p:cNvPr id="8" name="Skaidrės numerio vietos rezervavimo ženklas 5"/>
          <p:cNvSpPr>
            <a:spLocks noGrp="1"/>
          </p:cNvSpPr>
          <p:nvPr>
            <p:ph type="sldNum" sz="quarter" idx="12"/>
          </p:nvPr>
        </p:nvSpPr>
        <p:spPr/>
        <p:txBody>
          <a:bodyPr/>
          <a:lstStyle>
            <a:lvl1pPr defTabSz="457200">
              <a:defRPr/>
            </a:lvl1pPr>
          </a:lstStyle>
          <a:p>
            <a:pPr>
              <a:defRPr/>
            </a:pPr>
            <a:fld id="{5E2665D1-3E94-4818-A93F-9BB6B929CAF8}" type="slidenum">
              <a:rPr lang="lt-LT">
                <a:solidFill>
                  <a:srgbClr val="5B9BD5"/>
                </a:solidFill>
              </a:rPr>
              <a:pPr>
                <a:defRPr/>
              </a:pPr>
              <a:t>‹#›</a:t>
            </a:fld>
            <a:endParaRPr lang="lt-LT">
              <a:solidFill>
                <a:srgbClr val="5B9BD5"/>
              </a:solidFill>
            </a:endParaRPr>
          </a:p>
        </p:txBody>
      </p:sp>
    </p:spTree>
    <p:extLst>
      <p:ext uri="{BB962C8B-B14F-4D97-AF65-F5344CB8AC3E}">
        <p14:creationId xmlns:p14="http://schemas.microsoft.com/office/powerpoint/2010/main" val="124341448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 turiniai">
    <p:bg>
      <p:bgRef idx="1001">
        <a:schemeClr val="bg1"/>
      </p:bgRef>
    </p:bg>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extLst/>
          </a:blip>
          <a:stretch>
            <a:fillRect/>
          </a:stretch>
        </p:blipFill>
        <p:spPr>
          <a:xfrm>
            <a:off x="-112542" y="-127001"/>
            <a:ext cx="12435049" cy="7203049"/>
          </a:xfrm>
          <a:prstGeom prst="rect">
            <a:avLst/>
          </a:prstGeom>
          <a:effectLst>
            <a:softEdge rad="203200"/>
          </a:effectLst>
        </p:spPr>
      </p:pic>
      <p:pic>
        <p:nvPicPr>
          <p:cNvPr id="6"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0"/>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4"/>
          <p:cNvSpPr>
            <a:spLocks noGrp="1"/>
          </p:cNvSpPr>
          <p:nvPr>
            <p:ph type="dt" sz="half" idx="10"/>
          </p:nvPr>
        </p:nvSpPr>
        <p:spPr/>
        <p:txBody>
          <a:bodyPr/>
          <a:lstStyle>
            <a:lvl1pPr defTabSz="457200">
              <a:defRPr/>
            </a:lvl1pPr>
          </a:lstStyle>
          <a:p>
            <a:pPr>
              <a:defRPr/>
            </a:pPr>
            <a:fld id="{503D9EBE-2FF2-4A5A-B795-7F9E8A4D1EBF}" type="datetimeFigureOut">
              <a:rPr lang="lt-LT">
                <a:solidFill>
                  <a:srgbClr val="5B9BD5"/>
                </a:solidFill>
              </a:rPr>
              <a:pPr>
                <a:defRPr/>
              </a:pPr>
              <a:t>2016-09-19</a:t>
            </a:fld>
            <a:endParaRPr lang="lt-LT">
              <a:solidFill>
                <a:srgbClr val="898989"/>
              </a:solidFill>
            </a:endParaRPr>
          </a:p>
        </p:txBody>
      </p:sp>
      <p:sp>
        <p:nvSpPr>
          <p:cNvPr id="8" name="Poraštės vietos rezervavimo ženklas 5"/>
          <p:cNvSpPr>
            <a:spLocks noGrp="1"/>
          </p:cNvSpPr>
          <p:nvPr>
            <p:ph type="ftr" sz="quarter" idx="11"/>
          </p:nvPr>
        </p:nvSpPr>
        <p:spPr/>
        <p:txBody>
          <a:bodyPr/>
          <a:lstStyle>
            <a:lvl1pPr defTabSz="457200">
              <a:defRPr b="0" cap="none" spc="0">
                <a:ln w="0"/>
                <a:solidFill>
                  <a:schemeClr val="tx1"/>
                </a:solidFill>
                <a:effectLst>
                  <a:outerShdw blurRad="38100" dist="25400" dir="5400000" algn="ctr" rotWithShape="0">
                    <a:srgbClr val="6E747A">
                      <a:alpha val="43000"/>
                    </a:srgbClr>
                  </a:outerShdw>
                </a:effectLst>
                <a:latin typeface="Arial" charset="0"/>
                <a:ea typeface="+mn-ea"/>
                <a:cs typeface="Arial" charset="0"/>
              </a:defRPr>
            </a:lvl1pPr>
          </a:lstStyle>
          <a:p>
            <a:pPr>
              <a:defRPr/>
            </a:pPr>
            <a:endParaRPr lang="lt-LT">
              <a:solidFill>
                <a:prstClr val="black"/>
              </a:solidFill>
            </a:endParaRPr>
          </a:p>
        </p:txBody>
      </p:sp>
      <p:sp>
        <p:nvSpPr>
          <p:cNvPr id="9" name="Skaidrės numerio vietos rezervavimo ženklas 6"/>
          <p:cNvSpPr>
            <a:spLocks noGrp="1"/>
          </p:cNvSpPr>
          <p:nvPr>
            <p:ph type="sldNum" sz="quarter" idx="12"/>
          </p:nvPr>
        </p:nvSpPr>
        <p:spPr/>
        <p:txBody>
          <a:bodyPr/>
          <a:lstStyle>
            <a:lvl1pPr defTabSz="457200">
              <a:defRPr/>
            </a:lvl1pPr>
          </a:lstStyle>
          <a:p>
            <a:pPr>
              <a:defRPr/>
            </a:pPr>
            <a:fld id="{0EF53665-B3BA-43BE-A706-DBE5F42A8661}" type="slidenum">
              <a:rPr lang="lt-LT">
                <a:solidFill>
                  <a:srgbClr val="5B9BD5"/>
                </a:solidFill>
              </a:rPr>
              <a:pPr>
                <a:defRPr/>
              </a:pPr>
              <a:t>‹#›</a:t>
            </a:fld>
            <a:endParaRPr lang="lt-LT">
              <a:solidFill>
                <a:srgbClr val="5B9BD5"/>
              </a:solidFill>
            </a:endParaRPr>
          </a:p>
        </p:txBody>
      </p:sp>
    </p:spTree>
    <p:extLst>
      <p:ext uri="{BB962C8B-B14F-4D97-AF65-F5344CB8AC3E}">
        <p14:creationId xmlns:p14="http://schemas.microsoft.com/office/powerpoint/2010/main" val="205938124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Lyginimas">
    <p:bg>
      <p:bgRef idx="1001">
        <a:schemeClr val="bg1"/>
      </p:bgRef>
    </p:bg>
    <p:spTree>
      <p:nvGrpSpPr>
        <p:cNvPr id="1" name=""/>
        <p:cNvGrpSpPr/>
        <p:nvPr/>
      </p:nvGrpSpPr>
      <p:grpSpPr>
        <a:xfrm>
          <a:off x="0" y="0"/>
          <a:ext cx="0" cy="0"/>
          <a:chOff x="0" y="0"/>
          <a:chExt cx="0" cy="0"/>
        </a:xfrm>
      </p:grpSpPr>
      <p:pic>
        <p:nvPicPr>
          <p:cNvPr id="7" name="Paveikslėlis 6"/>
          <p:cNvPicPr>
            <a:picLocks noChangeAspect="1"/>
          </p:cNvPicPr>
          <p:nvPr/>
        </p:nvPicPr>
        <p:blipFill>
          <a:blip r:embed="rId2">
            <a:extLst/>
          </a:blip>
          <a:stretch>
            <a:fillRect/>
          </a:stretch>
        </p:blipFill>
        <p:spPr>
          <a:xfrm>
            <a:off x="-112542" y="-127001"/>
            <a:ext cx="12435049" cy="7203049"/>
          </a:xfrm>
          <a:prstGeom prst="rect">
            <a:avLst/>
          </a:prstGeom>
          <a:effectLst>
            <a:softEdge rad="203200"/>
          </a:effectLst>
        </p:spPr>
      </p:pic>
      <p:pic>
        <p:nvPicPr>
          <p:cNvPr id="8" name="Paveikslėlis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9525"/>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9" name="Datos vietos rezervavimo ženklas 6"/>
          <p:cNvSpPr>
            <a:spLocks noGrp="1"/>
          </p:cNvSpPr>
          <p:nvPr>
            <p:ph type="dt" sz="half" idx="10"/>
          </p:nvPr>
        </p:nvSpPr>
        <p:spPr/>
        <p:txBody>
          <a:bodyPr/>
          <a:lstStyle>
            <a:lvl1pPr defTabSz="457200">
              <a:defRPr/>
            </a:lvl1pPr>
          </a:lstStyle>
          <a:p>
            <a:pPr>
              <a:defRPr/>
            </a:pPr>
            <a:fld id="{69B4FB66-651F-406B-943F-B05CFEBA4D13}" type="datetimeFigureOut">
              <a:rPr lang="lt-LT">
                <a:solidFill>
                  <a:srgbClr val="5B9BD5"/>
                </a:solidFill>
              </a:rPr>
              <a:pPr>
                <a:defRPr/>
              </a:pPr>
              <a:t>2016-09-19</a:t>
            </a:fld>
            <a:endParaRPr lang="lt-LT">
              <a:solidFill>
                <a:srgbClr val="898989"/>
              </a:solidFill>
            </a:endParaRPr>
          </a:p>
        </p:txBody>
      </p:sp>
      <p:sp>
        <p:nvSpPr>
          <p:cNvPr id="10" name="Poraštės vietos rezervavimo ženklas 7"/>
          <p:cNvSpPr>
            <a:spLocks noGrp="1"/>
          </p:cNvSpPr>
          <p:nvPr>
            <p:ph type="ftr" sz="quarter" idx="11"/>
          </p:nvPr>
        </p:nvSpPr>
        <p:spPr/>
        <p:txBody>
          <a:bodyPr/>
          <a:lstStyle>
            <a:lvl1pPr defTabSz="457200">
              <a:defRPr b="0" cap="none" spc="0">
                <a:ln w="0"/>
                <a:solidFill>
                  <a:schemeClr val="tx1"/>
                </a:solidFill>
                <a:effectLst>
                  <a:outerShdw blurRad="38100" dist="25400" dir="5400000" algn="ctr" rotWithShape="0">
                    <a:srgbClr val="6E747A">
                      <a:alpha val="43000"/>
                    </a:srgbClr>
                  </a:outerShdw>
                </a:effectLst>
                <a:latin typeface="Arial" charset="0"/>
                <a:ea typeface="+mn-ea"/>
                <a:cs typeface="Arial" charset="0"/>
              </a:defRPr>
            </a:lvl1pPr>
          </a:lstStyle>
          <a:p>
            <a:pPr>
              <a:defRPr/>
            </a:pPr>
            <a:endParaRPr lang="lt-LT">
              <a:solidFill>
                <a:prstClr val="black"/>
              </a:solidFill>
            </a:endParaRPr>
          </a:p>
        </p:txBody>
      </p:sp>
      <p:sp>
        <p:nvSpPr>
          <p:cNvPr id="11" name="Skaidrės numerio vietos rezervavimo ženklas 8"/>
          <p:cNvSpPr>
            <a:spLocks noGrp="1"/>
          </p:cNvSpPr>
          <p:nvPr>
            <p:ph type="sldNum" sz="quarter" idx="12"/>
          </p:nvPr>
        </p:nvSpPr>
        <p:spPr/>
        <p:txBody>
          <a:bodyPr/>
          <a:lstStyle>
            <a:lvl1pPr defTabSz="457200">
              <a:defRPr/>
            </a:lvl1pPr>
          </a:lstStyle>
          <a:p>
            <a:pPr>
              <a:defRPr/>
            </a:pPr>
            <a:fld id="{DEE9B43C-DD03-4E7A-B1E5-BC625CF53CC4}" type="slidenum">
              <a:rPr lang="lt-LT">
                <a:solidFill>
                  <a:srgbClr val="5B9BD5"/>
                </a:solidFill>
              </a:rPr>
              <a:pPr>
                <a:defRPr/>
              </a:pPr>
              <a:t>‹#›</a:t>
            </a:fld>
            <a:endParaRPr lang="lt-LT">
              <a:solidFill>
                <a:srgbClr val="5B9BD5"/>
              </a:solidFill>
            </a:endParaRPr>
          </a:p>
        </p:txBody>
      </p:sp>
    </p:spTree>
    <p:extLst>
      <p:ext uri="{BB962C8B-B14F-4D97-AF65-F5344CB8AC3E}">
        <p14:creationId xmlns:p14="http://schemas.microsoft.com/office/powerpoint/2010/main" val="422599834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Turinys ir antraštė">
    <p:bg>
      <p:bgRef idx="1001">
        <a:schemeClr val="bg1"/>
      </p:bgRef>
    </p:bg>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extLst/>
          </a:blip>
          <a:stretch>
            <a:fillRect/>
          </a:stretch>
        </p:blipFill>
        <p:spPr>
          <a:xfrm>
            <a:off x="-112542" y="-127001"/>
            <a:ext cx="12435049" cy="7203049"/>
          </a:xfrm>
          <a:prstGeom prst="rect">
            <a:avLst/>
          </a:prstGeom>
          <a:effectLst>
            <a:softEdge rad="203200"/>
          </a:effectLst>
        </p:spPr>
      </p:pic>
      <p:pic>
        <p:nvPicPr>
          <p:cNvPr id="6"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0"/>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7" name="Datos vietos rezervavimo ženklas 4"/>
          <p:cNvSpPr>
            <a:spLocks noGrp="1"/>
          </p:cNvSpPr>
          <p:nvPr>
            <p:ph type="dt" sz="half" idx="10"/>
          </p:nvPr>
        </p:nvSpPr>
        <p:spPr/>
        <p:txBody>
          <a:bodyPr/>
          <a:lstStyle>
            <a:lvl1pPr defTabSz="457200">
              <a:defRPr>
                <a:solidFill>
                  <a:srgbClr val="898989"/>
                </a:solidFill>
              </a:defRPr>
            </a:lvl1pPr>
          </a:lstStyle>
          <a:p>
            <a:pPr>
              <a:defRPr/>
            </a:pPr>
            <a:fld id="{F3347075-1FD7-4264-8666-32BFBCCBF146}" type="datetimeFigureOut">
              <a:rPr lang="lt-LT"/>
              <a:pPr>
                <a:defRPr/>
              </a:pPr>
              <a:t>2016-09-19</a:t>
            </a:fld>
            <a:endParaRPr lang="lt-LT"/>
          </a:p>
        </p:txBody>
      </p:sp>
      <p:sp>
        <p:nvSpPr>
          <p:cNvPr id="8" name="Poraštės vietos rezervavimo ženklas 5"/>
          <p:cNvSpPr>
            <a:spLocks noGrp="1"/>
          </p:cNvSpPr>
          <p:nvPr>
            <p:ph type="ftr" sz="quarter" idx="11"/>
          </p:nvPr>
        </p:nvSpPr>
        <p:spPr/>
        <p:txBody>
          <a:bodyPr/>
          <a:lstStyle>
            <a:lvl1pPr defTabSz="457200">
              <a:defRPr>
                <a:ln w="0" cap="rnd" cmpd="sng">
                  <a:solidFill>
                    <a:schemeClr val="tx1"/>
                  </a:solidFill>
                </a:ln>
                <a:solidFill>
                  <a:schemeClr val="tx1"/>
                </a:solidFill>
                <a:latin typeface="Arial" charset="0"/>
                <a:ea typeface="+mn-ea"/>
                <a:cs typeface="Arial" charset="0"/>
              </a:defRPr>
            </a:lvl1pPr>
          </a:lstStyle>
          <a:p>
            <a:pPr>
              <a:defRPr/>
            </a:pPr>
            <a:endParaRPr lang="lt-LT">
              <a:ln w="0" cap="rnd" cmpd="sng">
                <a:solidFill>
                  <a:prstClr val="black"/>
                </a:solidFill>
              </a:ln>
              <a:solidFill>
                <a:prstClr val="black"/>
              </a:solidFill>
            </a:endParaRPr>
          </a:p>
        </p:txBody>
      </p:sp>
      <p:sp>
        <p:nvSpPr>
          <p:cNvPr id="9" name="Skaidrės numerio vietos rezervavimo ženklas 6"/>
          <p:cNvSpPr>
            <a:spLocks noGrp="1"/>
          </p:cNvSpPr>
          <p:nvPr>
            <p:ph type="sldNum" sz="quarter" idx="12"/>
          </p:nvPr>
        </p:nvSpPr>
        <p:spPr/>
        <p:txBody>
          <a:bodyPr/>
          <a:lstStyle>
            <a:lvl1pPr defTabSz="457200">
              <a:defRPr/>
            </a:lvl1pPr>
          </a:lstStyle>
          <a:p>
            <a:pPr>
              <a:defRPr/>
            </a:pPr>
            <a:fld id="{606B62AE-B585-4186-AF84-FBA41A3E98A1}" type="slidenum">
              <a:rPr lang="lt-LT">
                <a:solidFill>
                  <a:srgbClr val="5B9BD5"/>
                </a:solidFill>
              </a:rPr>
              <a:pPr>
                <a:defRPr/>
              </a:pPr>
              <a:t>‹#›</a:t>
            </a:fld>
            <a:endParaRPr lang="lt-LT">
              <a:solidFill>
                <a:srgbClr val="5B9BD5"/>
              </a:solidFill>
            </a:endParaRPr>
          </a:p>
        </p:txBody>
      </p:sp>
    </p:spTree>
    <p:extLst>
      <p:ext uri="{BB962C8B-B14F-4D97-AF65-F5344CB8AC3E}">
        <p14:creationId xmlns:p14="http://schemas.microsoft.com/office/powerpoint/2010/main" val="3855653151"/>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aveikslėlis ir antraštė">
    <p:bg>
      <p:bgRef idx="1001">
        <a:schemeClr val="bg1"/>
      </p:bgRef>
    </p:bg>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extLst/>
          </a:blip>
          <a:stretch>
            <a:fillRect/>
          </a:stretch>
        </p:blipFill>
        <p:spPr>
          <a:xfrm>
            <a:off x="-112542" y="-127001"/>
            <a:ext cx="12435049" cy="7203049"/>
          </a:xfrm>
          <a:prstGeom prst="rect">
            <a:avLst/>
          </a:prstGeom>
          <a:effectLst>
            <a:softEdge rad="203200"/>
          </a:effectLst>
        </p:spPr>
      </p:pic>
      <p:pic>
        <p:nvPicPr>
          <p:cNvPr id="6"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12700"/>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smtClean="0"/>
              <a:t>Spustelėkite piktogr. norėdami įtraukti pav.</a:t>
            </a:r>
            <a:endParaRPr lang="lt-LT" noProof="0" dirty="0"/>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7" name="Datos vietos rezervavimo ženklas 4"/>
          <p:cNvSpPr>
            <a:spLocks noGrp="1"/>
          </p:cNvSpPr>
          <p:nvPr>
            <p:ph type="dt" sz="half" idx="10"/>
          </p:nvPr>
        </p:nvSpPr>
        <p:spPr/>
        <p:txBody>
          <a:bodyPr/>
          <a:lstStyle>
            <a:lvl1pPr defTabSz="457200">
              <a:defRPr>
                <a:solidFill>
                  <a:srgbClr val="898989"/>
                </a:solidFill>
              </a:defRPr>
            </a:lvl1pPr>
          </a:lstStyle>
          <a:p>
            <a:pPr>
              <a:defRPr/>
            </a:pPr>
            <a:fld id="{594BECB1-F901-429D-AFDB-566D43A566DA}" type="datetimeFigureOut">
              <a:rPr lang="lt-LT"/>
              <a:pPr>
                <a:defRPr/>
              </a:pPr>
              <a:t>2016-09-19</a:t>
            </a:fld>
            <a:endParaRPr lang="lt-LT"/>
          </a:p>
        </p:txBody>
      </p:sp>
      <p:sp>
        <p:nvSpPr>
          <p:cNvPr id="8" name="Poraštės vietos rezervavimo ženklas 5"/>
          <p:cNvSpPr>
            <a:spLocks noGrp="1"/>
          </p:cNvSpPr>
          <p:nvPr>
            <p:ph type="ftr" sz="quarter" idx="11"/>
          </p:nvPr>
        </p:nvSpPr>
        <p:spPr/>
        <p:txBody>
          <a:bodyPr/>
          <a:lstStyle>
            <a:lvl1pPr defTabSz="457200">
              <a:defRPr>
                <a:ln w="0" cap="rnd" cmpd="sng">
                  <a:solidFill>
                    <a:schemeClr val="tx1"/>
                  </a:solidFill>
                </a:ln>
                <a:solidFill>
                  <a:schemeClr val="tx1"/>
                </a:solidFill>
                <a:latin typeface="Arial" charset="0"/>
                <a:ea typeface="+mn-ea"/>
                <a:cs typeface="Arial" charset="0"/>
              </a:defRPr>
            </a:lvl1pPr>
          </a:lstStyle>
          <a:p>
            <a:pPr>
              <a:defRPr/>
            </a:pPr>
            <a:endParaRPr lang="lt-LT">
              <a:ln w="0" cap="rnd" cmpd="sng">
                <a:solidFill>
                  <a:prstClr val="black"/>
                </a:solidFill>
              </a:ln>
              <a:solidFill>
                <a:prstClr val="black"/>
              </a:solidFill>
            </a:endParaRPr>
          </a:p>
        </p:txBody>
      </p:sp>
      <p:sp>
        <p:nvSpPr>
          <p:cNvPr id="9" name="Skaidrės numerio vietos rezervavimo ženklas 6"/>
          <p:cNvSpPr>
            <a:spLocks noGrp="1"/>
          </p:cNvSpPr>
          <p:nvPr>
            <p:ph type="sldNum" sz="quarter" idx="12"/>
          </p:nvPr>
        </p:nvSpPr>
        <p:spPr/>
        <p:txBody>
          <a:bodyPr/>
          <a:lstStyle>
            <a:lvl1pPr defTabSz="457200">
              <a:defRPr/>
            </a:lvl1pPr>
          </a:lstStyle>
          <a:p>
            <a:pPr>
              <a:defRPr/>
            </a:pPr>
            <a:fld id="{A296FF76-ED3A-416B-B823-0B586E7DDDB3}" type="slidenum">
              <a:rPr lang="lt-LT">
                <a:solidFill>
                  <a:srgbClr val="5B9BD5"/>
                </a:solidFill>
              </a:rPr>
              <a:pPr>
                <a:defRPr/>
              </a:pPr>
              <a:t>‹#›</a:t>
            </a:fld>
            <a:endParaRPr lang="lt-LT">
              <a:solidFill>
                <a:srgbClr val="5B9BD5"/>
              </a:solidFill>
            </a:endParaRPr>
          </a:p>
        </p:txBody>
      </p:sp>
    </p:spTree>
    <p:extLst>
      <p:ext uri="{BB962C8B-B14F-4D97-AF65-F5344CB8AC3E}">
        <p14:creationId xmlns:p14="http://schemas.microsoft.com/office/powerpoint/2010/main" val="245425164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rmoji skaidrė">
    <p:spTree>
      <p:nvGrpSpPr>
        <p:cNvPr id="1" name=""/>
        <p:cNvGrpSpPr/>
        <p:nvPr/>
      </p:nvGrpSpPr>
      <p:grpSpPr>
        <a:xfrm>
          <a:off x="0" y="0"/>
          <a:ext cx="0" cy="0"/>
          <a:chOff x="0" y="0"/>
          <a:chExt cx="0" cy="0"/>
        </a:xfrm>
      </p:grpSpPr>
      <p:sp>
        <p:nvSpPr>
          <p:cNvPr id="11" name="Teksto vietos rezervavimo ženklas 10"/>
          <p:cNvSpPr>
            <a:spLocks noGrp="1"/>
          </p:cNvSpPr>
          <p:nvPr>
            <p:ph type="body" sz="quarter" idx="13"/>
          </p:nvPr>
        </p:nvSpPr>
        <p:spPr>
          <a:xfrm>
            <a:off x="7004867" y="3045765"/>
            <a:ext cx="4846637" cy="2617787"/>
          </a:xfrm>
          <a:solidFill>
            <a:schemeClr val="bg1"/>
          </a:solidFill>
        </p:spPr>
        <p:txBody>
          <a:bodyPr/>
          <a:lstStyle>
            <a:lvl1pPr marL="0" indent="0">
              <a:buNone/>
              <a:defRPr/>
            </a:lvl1pPr>
          </a:lstStyle>
          <a:p>
            <a:pPr lvl="0"/>
            <a:r>
              <a:rPr lang="en-US" smtClean="0"/>
              <a:t>Click to edit Master text styles</a:t>
            </a:r>
          </a:p>
        </p:txBody>
      </p:sp>
      <p:sp>
        <p:nvSpPr>
          <p:cNvPr id="3" name="Datos vietos rezervavimo ženklas 3"/>
          <p:cNvSpPr>
            <a:spLocks noGrp="1"/>
          </p:cNvSpPr>
          <p:nvPr>
            <p:ph type="dt" sz="half" idx="14"/>
          </p:nvPr>
        </p:nvSpPr>
        <p:spPr/>
        <p:txBody>
          <a:bodyPr/>
          <a:lstStyle>
            <a:lvl1pPr>
              <a:defRPr/>
            </a:lvl1pPr>
          </a:lstStyle>
          <a:p>
            <a:pPr>
              <a:defRPr/>
            </a:pPr>
            <a:fld id="{D9875781-C400-460E-81B4-5A7BC22D9CA3}" type="datetimeFigureOut">
              <a:rPr lang="lt-LT">
                <a:solidFill>
                  <a:srgbClr val="5B9BD5"/>
                </a:solidFill>
              </a:rPr>
              <a:pPr>
                <a:defRPr/>
              </a:pPr>
              <a:t>2016-09-19</a:t>
            </a:fld>
            <a:endParaRPr lang="lt-LT">
              <a:solidFill>
                <a:srgbClr val="898989"/>
              </a:solidFill>
            </a:endParaRPr>
          </a:p>
        </p:txBody>
      </p:sp>
      <p:sp>
        <p:nvSpPr>
          <p:cNvPr id="4" name="Skaidrės numerio vietos rezervavimo ženklas 5"/>
          <p:cNvSpPr>
            <a:spLocks noGrp="1"/>
          </p:cNvSpPr>
          <p:nvPr>
            <p:ph type="sldNum" sz="quarter" idx="15"/>
          </p:nvPr>
        </p:nvSpPr>
        <p:spPr/>
        <p:txBody>
          <a:bodyPr/>
          <a:lstStyle>
            <a:lvl1pPr>
              <a:defRPr/>
            </a:lvl1pPr>
          </a:lstStyle>
          <a:p>
            <a:pPr>
              <a:defRPr/>
            </a:pPr>
            <a:fld id="{3136FB2B-CB9B-4627-B3C2-999239329031}" type="slidenum">
              <a:rPr lang="lt-LT">
                <a:solidFill>
                  <a:srgbClr val="5B9BD5"/>
                </a:solidFill>
              </a:rPr>
              <a:pPr>
                <a:defRPr/>
              </a:pPr>
              <a:t>‹#›</a:t>
            </a:fld>
            <a:endParaRPr lang="lt-LT">
              <a:solidFill>
                <a:srgbClr val="5B9BD5"/>
              </a:solidFill>
            </a:endParaRPr>
          </a:p>
        </p:txBody>
      </p:sp>
      <p:sp>
        <p:nvSpPr>
          <p:cNvPr id="5" name="Poraštės vietos rezervavimo ženklas 3"/>
          <p:cNvSpPr>
            <a:spLocks noGrp="1"/>
          </p:cNvSpPr>
          <p:nvPr>
            <p:ph type="ftr" sz="quarter" idx="16"/>
          </p:nvPr>
        </p:nvSpPr>
        <p:spPr/>
        <p:txBody>
          <a:bodyPr/>
          <a:lstStyle>
            <a:lvl1pPr>
              <a:defRPr/>
            </a:lvl1pPr>
          </a:lstStyle>
          <a:p>
            <a:pPr>
              <a:defRPr/>
            </a:pPr>
            <a:endParaRPr lang="lt-LT">
              <a:solidFill>
                <a:prstClr val="white"/>
              </a:solidFill>
            </a:endParaRPr>
          </a:p>
        </p:txBody>
      </p:sp>
    </p:spTree>
    <p:extLst>
      <p:ext uri="{BB962C8B-B14F-4D97-AF65-F5344CB8AC3E}">
        <p14:creationId xmlns:p14="http://schemas.microsoft.com/office/powerpoint/2010/main" val="32573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Įprasta skaidrė">
    <p:bg>
      <p:bgRef idx="1001">
        <a:schemeClr val="bg1"/>
      </p:bgRef>
    </p:bg>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blip>
          <a:stretch>
            <a:fillRect/>
          </a:stretch>
        </p:blipFill>
        <p:spPr>
          <a:xfrm>
            <a:off x="-112542" y="-127001"/>
            <a:ext cx="12435049" cy="7203049"/>
          </a:xfrm>
          <a:prstGeom prst="rect">
            <a:avLst/>
          </a:prstGeom>
          <a:effectLst>
            <a:softEdge rad="203200"/>
          </a:effectLst>
        </p:spPr>
      </p:pic>
      <p:sp>
        <p:nvSpPr>
          <p:cNvPr id="5" name="Stačiakampis 4"/>
          <p:cNvSpPr/>
          <p:nvPr userDrawn="1"/>
        </p:nvSpPr>
        <p:spPr>
          <a:xfrm>
            <a:off x="5429250" y="0"/>
            <a:ext cx="1322388" cy="703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a:solidFill>
                <a:prstClr val="white"/>
              </a:solidFill>
            </a:endParaRPr>
          </a:p>
        </p:txBody>
      </p:sp>
      <p:pic>
        <p:nvPicPr>
          <p:cNvPr id="6"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0050" y="31750"/>
            <a:ext cx="1249363" cy="6397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p:txBody>
          <a:bodyPr/>
          <a:lstStyle/>
          <a:p>
            <a:r>
              <a:rPr lang="lt-LT" smtClean="0"/>
              <a:t>Spustelėję redag. ruoš. pavad. stilių</a:t>
            </a:r>
            <a:endParaRPr lang="lt-LT" dirty="0"/>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3"/>
          <p:cNvSpPr>
            <a:spLocks noGrp="1"/>
          </p:cNvSpPr>
          <p:nvPr>
            <p:ph type="dt" sz="half" idx="10"/>
          </p:nvPr>
        </p:nvSpPr>
        <p:spPr/>
        <p:txBody>
          <a:bodyPr/>
          <a:lstStyle>
            <a:lvl1pPr defTabSz="457200">
              <a:defRPr/>
            </a:lvl1pPr>
          </a:lstStyle>
          <a:p>
            <a:pPr>
              <a:defRPr/>
            </a:pPr>
            <a:fld id="{BBBEFD31-9EAA-4121-AE84-54603744110E}" type="datetimeFigureOut">
              <a:rPr lang="lt-LT">
                <a:solidFill>
                  <a:srgbClr val="5B9BD5"/>
                </a:solidFill>
              </a:rPr>
              <a:pPr>
                <a:defRPr/>
              </a:pPr>
              <a:t>2016-09-19</a:t>
            </a:fld>
            <a:endParaRPr lang="lt-LT">
              <a:solidFill>
                <a:srgbClr val="898989"/>
              </a:solidFill>
            </a:endParaRPr>
          </a:p>
        </p:txBody>
      </p:sp>
      <p:sp>
        <p:nvSpPr>
          <p:cNvPr id="8" name="Poraštės vietos rezervavimo ženklas 4"/>
          <p:cNvSpPr>
            <a:spLocks noGrp="1"/>
          </p:cNvSpPr>
          <p:nvPr>
            <p:ph type="ftr" sz="quarter" idx="11"/>
          </p:nvPr>
        </p:nvSpPr>
        <p:spPr/>
        <p:txBody>
          <a:bodyPr/>
          <a:lstStyle>
            <a:lvl1pPr defTabSz="457200">
              <a:defRPr b="0" cap="none" spc="0">
                <a:ln w="0"/>
                <a:solidFill>
                  <a:schemeClr val="tx1"/>
                </a:solidFill>
                <a:effectLst>
                  <a:outerShdw blurRad="38100" dist="25400" dir="5400000" algn="ctr" rotWithShape="0">
                    <a:srgbClr val="6E747A">
                      <a:alpha val="43000"/>
                    </a:srgbClr>
                  </a:outerShdw>
                </a:effectLst>
                <a:latin typeface="Arial" charset="0"/>
                <a:ea typeface="+mn-ea"/>
                <a:cs typeface="Arial" charset="0"/>
              </a:defRPr>
            </a:lvl1pPr>
          </a:lstStyle>
          <a:p>
            <a:pPr>
              <a:defRPr/>
            </a:pPr>
            <a:endParaRPr lang="lt-LT">
              <a:solidFill>
                <a:prstClr val="black"/>
              </a:solidFill>
            </a:endParaRPr>
          </a:p>
        </p:txBody>
      </p:sp>
      <p:sp>
        <p:nvSpPr>
          <p:cNvPr id="9" name="Skaidrės numerio vietos rezervavimo ženklas 5"/>
          <p:cNvSpPr>
            <a:spLocks noGrp="1"/>
          </p:cNvSpPr>
          <p:nvPr>
            <p:ph type="sldNum" sz="quarter" idx="12"/>
          </p:nvPr>
        </p:nvSpPr>
        <p:spPr/>
        <p:txBody>
          <a:bodyPr/>
          <a:lstStyle>
            <a:lvl1pPr defTabSz="457200">
              <a:defRPr/>
            </a:lvl1pPr>
          </a:lstStyle>
          <a:p>
            <a:pPr>
              <a:defRPr/>
            </a:pPr>
            <a:fld id="{38105B64-157A-405C-96A5-9D7BA0B4E303}" type="slidenum">
              <a:rPr lang="lt-LT">
                <a:solidFill>
                  <a:srgbClr val="5B9BD5"/>
                </a:solidFill>
              </a:rPr>
              <a:pPr>
                <a:defRPr/>
              </a:pPr>
              <a:t>‹#›</a:t>
            </a:fld>
            <a:endParaRPr lang="lt-LT">
              <a:solidFill>
                <a:srgbClr val="5B9BD5"/>
              </a:solidFill>
            </a:endParaRPr>
          </a:p>
        </p:txBody>
      </p:sp>
    </p:spTree>
    <p:extLst>
      <p:ext uri="{BB962C8B-B14F-4D97-AF65-F5344CB8AC3E}">
        <p14:creationId xmlns:p14="http://schemas.microsoft.com/office/powerpoint/2010/main" val="46825621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iešpaskutinė skaidrė">
    <p:spTree>
      <p:nvGrpSpPr>
        <p:cNvPr id="1" name=""/>
        <p:cNvGrpSpPr/>
        <p:nvPr/>
      </p:nvGrpSpPr>
      <p:grpSpPr>
        <a:xfrm>
          <a:off x="0" y="0"/>
          <a:ext cx="0" cy="0"/>
          <a:chOff x="0" y="0"/>
          <a:chExt cx="0" cy="0"/>
        </a:xfrm>
      </p:grpSpPr>
      <p:sp>
        <p:nvSpPr>
          <p:cNvPr id="2" name="Stačiakampis 1"/>
          <p:cNvSpPr/>
          <p:nvPr userDrawn="1"/>
        </p:nvSpPr>
        <p:spPr>
          <a:xfrm>
            <a:off x="4373563" y="2270125"/>
            <a:ext cx="5592762" cy="2636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lt-LT" sz="8000">
                <a:solidFill>
                  <a:srgbClr val="FFFFFF"/>
                </a:solidFill>
                <a:effectLst>
                  <a:outerShdw blurRad="38100" dist="38100" dir="2700000" algn="tl">
                    <a:srgbClr val="C0C0C0"/>
                  </a:outerShdw>
                </a:effectLst>
                <a:ea typeface="ＭＳ Ｐゴシック" pitchFamily="34" charset="-128"/>
              </a:rPr>
              <a:t>Klausimai</a:t>
            </a:r>
          </a:p>
        </p:txBody>
      </p:sp>
      <p:sp>
        <p:nvSpPr>
          <p:cNvPr id="3" name="Datos vietos rezervavimo ženklas 3"/>
          <p:cNvSpPr>
            <a:spLocks noGrp="1"/>
          </p:cNvSpPr>
          <p:nvPr>
            <p:ph type="dt" sz="half" idx="10"/>
          </p:nvPr>
        </p:nvSpPr>
        <p:spPr/>
        <p:txBody>
          <a:bodyPr/>
          <a:lstStyle>
            <a:lvl1pPr defTabSz="457200">
              <a:defRPr/>
            </a:lvl1pPr>
          </a:lstStyle>
          <a:p>
            <a:pPr>
              <a:defRPr/>
            </a:pPr>
            <a:fld id="{27DF4D8A-E6A9-44A6-BCEA-2EE8D79A479B}" type="datetimeFigureOut">
              <a:rPr lang="lt-LT">
                <a:solidFill>
                  <a:srgbClr val="5B9BD5"/>
                </a:solidFill>
              </a:rPr>
              <a:pPr>
                <a:defRPr/>
              </a:pPr>
              <a:t>2016-09-19</a:t>
            </a:fld>
            <a:endParaRPr lang="lt-LT">
              <a:solidFill>
                <a:srgbClr val="898989"/>
              </a:solidFill>
            </a:endParaRPr>
          </a:p>
        </p:txBody>
      </p:sp>
      <p:sp>
        <p:nvSpPr>
          <p:cNvPr id="4" name="Skaidrės numerio vietos rezervavimo ženklas 5"/>
          <p:cNvSpPr>
            <a:spLocks noGrp="1"/>
          </p:cNvSpPr>
          <p:nvPr>
            <p:ph type="sldNum" sz="quarter" idx="11"/>
          </p:nvPr>
        </p:nvSpPr>
        <p:spPr/>
        <p:txBody>
          <a:bodyPr/>
          <a:lstStyle>
            <a:lvl1pPr defTabSz="457200">
              <a:defRPr/>
            </a:lvl1pPr>
          </a:lstStyle>
          <a:p>
            <a:pPr>
              <a:defRPr/>
            </a:pPr>
            <a:fld id="{03558078-2F53-4AA1-B8D7-DFF8A27CA672}" type="slidenum">
              <a:rPr lang="lt-LT">
                <a:solidFill>
                  <a:srgbClr val="5B9BD5"/>
                </a:solidFill>
              </a:rPr>
              <a:pPr>
                <a:defRPr/>
              </a:pPr>
              <a:t>‹#›</a:t>
            </a:fld>
            <a:endParaRPr lang="lt-LT">
              <a:solidFill>
                <a:srgbClr val="5B9BD5"/>
              </a:solidFill>
            </a:endParaRPr>
          </a:p>
        </p:txBody>
      </p:sp>
      <p:sp>
        <p:nvSpPr>
          <p:cNvPr id="5" name="Poraštės vietos rezervavimo ženklas 3"/>
          <p:cNvSpPr>
            <a:spLocks noGrp="1"/>
          </p:cNvSpPr>
          <p:nvPr>
            <p:ph type="ftr" sz="quarter" idx="12"/>
          </p:nvPr>
        </p:nvSpPr>
        <p:spPr/>
        <p:txBody>
          <a:bodyPr/>
          <a:lstStyle>
            <a:lvl1pPr>
              <a:defRPr/>
            </a:lvl1pPr>
          </a:lstStyle>
          <a:p>
            <a:pPr>
              <a:defRPr/>
            </a:pPr>
            <a:endParaRPr lang="lt-LT">
              <a:solidFill>
                <a:prstClr val="white"/>
              </a:solidFill>
            </a:endParaRPr>
          </a:p>
        </p:txBody>
      </p:sp>
    </p:spTree>
    <p:extLst>
      <p:ext uri="{BB962C8B-B14F-4D97-AF65-F5344CB8AC3E}">
        <p14:creationId xmlns:p14="http://schemas.microsoft.com/office/powerpoint/2010/main" val="208007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skutinė skaidrė">
    <p:spTree>
      <p:nvGrpSpPr>
        <p:cNvPr id="1" name=""/>
        <p:cNvGrpSpPr/>
        <p:nvPr/>
      </p:nvGrpSpPr>
      <p:grpSpPr>
        <a:xfrm>
          <a:off x="0" y="0"/>
          <a:ext cx="0" cy="0"/>
          <a:chOff x="0" y="0"/>
          <a:chExt cx="0" cy="0"/>
        </a:xfrm>
      </p:grpSpPr>
      <p:sp>
        <p:nvSpPr>
          <p:cNvPr id="5" name="Antrinis pavadinimas 2"/>
          <p:cNvSpPr>
            <a:spLocks noGrp="1"/>
          </p:cNvSpPr>
          <p:nvPr>
            <p:ph type="subTitle" idx="1" hasCustomPrompt="1"/>
          </p:nvPr>
        </p:nvSpPr>
        <p:spPr>
          <a:xfrm>
            <a:off x="3581400" y="2931168"/>
            <a:ext cx="6034280" cy="1951982"/>
          </a:xfrm>
          <a:noFill/>
        </p:spPr>
        <p:txBody>
          <a:bodyPr/>
          <a:lstStyle>
            <a:lvl1pPr marL="0" indent="0">
              <a:buNone/>
              <a:defRPr sz="5400" b="1" cap="none" spc="50" baseline="0">
                <a:ln w="0"/>
                <a:solidFill>
                  <a:schemeClr val="bg2"/>
                </a:solidFill>
                <a:effectLst>
                  <a:glow rad="228600">
                    <a:schemeClr val="tx1">
                      <a:alpha val="40000"/>
                    </a:schemeClr>
                  </a:glow>
                  <a:outerShdw blurRad="63500" sx="1000" sy="1000" algn="ctr" rotWithShape="0">
                    <a:prstClr val="black">
                      <a:alpha val="40000"/>
                    </a:prstClr>
                  </a:outerShdw>
                </a:effectLst>
              </a:defRPr>
            </a:lvl1pPr>
          </a:lstStyle>
          <a:p>
            <a:r>
              <a:rPr lang="lt-LT" dirty="0" smtClean="0"/>
              <a:t>Ačiū už dėmesį</a:t>
            </a:r>
            <a:endParaRPr lang="lt-LT" dirty="0"/>
          </a:p>
        </p:txBody>
      </p:sp>
      <p:sp>
        <p:nvSpPr>
          <p:cNvPr id="3" name="Datos vietos rezervavimo ženklas 3"/>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a:defRPr/>
            </a:pPr>
            <a:fld id="{BB3520E1-4678-45CD-B3D3-AB9DC3F08D2C}" type="datetimeFigureOut">
              <a:rPr lang="lt-LT" smtClean="0"/>
              <a:pPr>
                <a:defRPr/>
              </a:pPr>
              <a:t>2016-09-19</a:t>
            </a:fld>
            <a:endParaRPr lang="lt-LT" dirty="0">
              <a:solidFill>
                <a:prstClr val="black">
                  <a:tint val="75000"/>
                </a:prstClr>
              </a:solidFill>
            </a:endParaRPr>
          </a:p>
        </p:txBody>
      </p:sp>
      <p:sp>
        <p:nvSpPr>
          <p:cNvPr id="6" name="Skaidrės numerio vietos rezervavimo ženklas 5"/>
          <p:cNvSpPr>
            <a:spLocks noGrp="1"/>
          </p:cNvSpPr>
          <p:nvPr>
            <p:ph type="sldNum" sz="quarter" idx="12"/>
          </p:nvPr>
        </p:nvSpPr>
        <p:spPr/>
        <p:txBody>
          <a:bodyPr/>
          <a:lstStyle>
            <a:lvl1pPr>
              <a:defRPr/>
            </a:lvl1pPr>
          </a:lstStyle>
          <a:p>
            <a:fld id="{17140AEC-8DA4-4C88-84F4-4F83B5EE5F0F}" type="slidenum">
              <a:rPr lang="lt-LT"/>
              <a:pPr/>
              <a:t>‹#›</a:t>
            </a:fld>
            <a:endParaRPr lang="lt-LT"/>
          </a:p>
        </p:txBody>
      </p:sp>
      <p:sp>
        <p:nvSpPr>
          <p:cNvPr id="8" name="Poraštės vietos rezervavimo ženklas 3"/>
          <p:cNvSpPr>
            <a:spLocks noGrp="1"/>
          </p:cNvSpPr>
          <p:nvPr>
            <p:ph type="ftr" sz="quarter" idx="11"/>
          </p:nvPr>
        </p:nvSpPr>
        <p:spPr>
          <a:xfrm>
            <a:off x="4038600" y="6356350"/>
            <a:ext cx="4114800" cy="365125"/>
          </a:xfrm>
          <a:prstGeom prst="rect">
            <a:avLst/>
          </a:prstGeom>
        </p:spPr>
        <p:txBody>
          <a:bodyPr/>
          <a:lstStyle>
            <a:lvl1pPr>
              <a:defRPr b="0" cap="none" spc="0">
                <a:ln w="0" cap="rnd" cmpd="sng">
                  <a:solidFill>
                    <a:schemeClr val="tx1"/>
                  </a:solidFill>
                </a:ln>
                <a:solidFill>
                  <a:schemeClr val="bg1"/>
                </a:solidFill>
                <a:effectLst/>
              </a:defRPr>
            </a:lvl1pPr>
          </a:lstStyle>
          <a:p>
            <a:pPr defTabSz="914400">
              <a:defRPr/>
            </a:pPr>
            <a:endParaRPr lang="lt-LT" dirty="0"/>
          </a:p>
        </p:txBody>
      </p:sp>
      <p:sp>
        <p:nvSpPr>
          <p:cNvPr id="4" name="Teksto vietos rezervavimo ženklas 3"/>
          <p:cNvSpPr>
            <a:spLocks noGrp="1"/>
          </p:cNvSpPr>
          <p:nvPr>
            <p:ph type="body" sz="quarter" idx="13" hasCustomPrompt="1"/>
          </p:nvPr>
        </p:nvSpPr>
        <p:spPr>
          <a:xfrm>
            <a:off x="6746875" y="4110038"/>
            <a:ext cx="4146550" cy="1643062"/>
          </a:xfrm>
          <a:solidFill>
            <a:schemeClr val="bg1"/>
          </a:solidFill>
        </p:spPr>
        <p:txBody>
          <a:bodyPr/>
          <a:lstStyle>
            <a:lvl1pPr marL="0" marR="0" indent="0" algn="l" defTabSz="914400" rtl="0" eaLnBrk="1" fontAlgn="base" latinLnBrk="0" hangingPunct="1">
              <a:lnSpc>
                <a:spcPct val="90000"/>
              </a:lnSpc>
              <a:spcBef>
                <a:spcPts val="1000"/>
              </a:spcBef>
              <a:spcAft>
                <a:spcPct val="0"/>
              </a:spcAft>
              <a:buClrTx/>
              <a:buSzTx/>
              <a:buFont typeface="Arial" charset="0"/>
              <a:buNone/>
              <a:tabLst/>
              <a:defRPr baseline="0"/>
            </a:lvl1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lt-LT" dirty="0" smtClean="0"/>
              <a:t>Vardas, Pavardė, </a:t>
            </a:r>
            <a:r>
              <a:rPr lang="lt-LT" dirty="0" err="1" smtClean="0"/>
              <a:t>el.paštas</a:t>
            </a:r>
            <a:r>
              <a:rPr lang="lt-LT" dirty="0" smtClean="0"/>
              <a:t>, tel. nr.</a:t>
            </a:r>
          </a:p>
          <a:p>
            <a:pPr lvl="0"/>
            <a:endParaRPr lang="lt-LT" dirty="0"/>
          </a:p>
        </p:txBody>
      </p:sp>
    </p:spTree>
    <p:extLst>
      <p:ext uri="{BB962C8B-B14F-4D97-AF65-F5344CB8AC3E}">
        <p14:creationId xmlns:p14="http://schemas.microsoft.com/office/powerpoint/2010/main" val="15506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 presetClass="entr" presetSubtype="0" fill="hold" nodeType="clickEffect">
                  <p:stCondLst>
                    <p:cond delay="0"/>
                  </p:stCondLst>
                  <p:childTnLst>
                    <p:set>
                      <p:cBhvr>
                        <p:cTn dur="1" fill="hold">
                          <p:stCondLst>
                            <p:cond delay="0"/>
                          </p:stCondLst>
                        </p:cTn>
                        <p:tgtEl>
                          <p:spTgt spid="5"/>
                        </p:tgtEl>
                        <p:attrNameLst>
                          <p:attrName>style.visibility</p:attrName>
                        </p:attrNameLst>
                      </p:cBhvr>
                      <p:to>
                        <p:strVal val="visible"/>
                      </p:to>
                    </p:se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skutinė skaidrė">
    <p:spTree>
      <p:nvGrpSpPr>
        <p:cNvPr id="1" name=""/>
        <p:cNvGrpSpPr/>
        <p:nvPr/>
      </p:nvGrpSpPr>
      <p:grpSpPr>
        <a:xfrm>
          <a:off x="0" y="0"/>
          <a:ext cx="0" cy="0"/>
          <a:chOff x="0" y="0"/>
          <a:chExt cx="0" cy="0"/>
        </a:xfrm>
      </p:grpSpPr>
      <p:sp>
        <p:nvSpPr>
          <p:cNvPr id="5" name="Antrinis pavadinimas 2"/>
          <p:cNvSpPr>
            <a:spLocks noGrp="1"/>
          </p:cNvSpPr>
          <p:nvPr>
            <p:ph type="subTitle" idx="1"/>
          </p:nvPr>
        </p:nvSpPr>
        <p:spPr>
          <a:xfrm>
            <a:off x="3581400" y="2931168"/>
            <a:ext cx="6034280" cy="1951982"/>
          </a:xfrm>
          <a:noFill/>
        </p:spPr>
        <p:txBody>
          <a:bodyPr/>
          <a:lstStyle>
            <a:lvl1pPr marL="0" indent="0">
              <a:buNone/>
              <a:defRPr sz="5400" b="1" cap="none" spc="50" baseline="0">
                <a:ln w="0"/>
                <a:solidFill>
                  <a:schemeClr val="bg2"/>
                </a:solidFill>
                <a:effectLst>
                  <a:glow rad="228600">
                    <a:schemeClr val="tx1">
                      <a:alpha val="40000"/>
                    </a:schemeClr>
                  </a:glow>
                  <a:outerShdw blurRad="63500" sx="1000" sy="1000" algn="ctr" rotWithShape="0">
                    <a:prstClr val="black">
                      <a:alpha val="40000"/>
                    </a:prstClr>
                  </a:outerShdw>
                </a:effectLst>
              </a:defRPr>
            </a:lvl1pPr>
          </a:lstStyle>
          <a:p>
            <a:r>
              <a:rPr lang="en-US" smtClean="0"/>
              <a:t>Click to edit Master subtitle style</a:t>
            </a:r>
            <a:endParaRPr lang="lt-LT" dirty="0"/>
          </a:p>
        </p:txBody>
      </p:sp>
      <p:sp>
        <p:nvSpPr>
          <p:cNvPr id="4" name="Teksto vietos rezervavimo ženklas 3"/>
          <p:cNvSpPr>
            <a:spLocks noGrp="1"/>
          </p:cNvSpPr>
          <p:nvPr>
            <p:ph type="body" sz="quarter" idx="13"/>
          </p:nvPr>
        </p:nvSpPr>
        <p:spPr>
          <a:xfrm>
            <a:off x="6746875" y="4110038"/>
            <a:ext cx="4146550" cy="1643062"/>
          </a:xfrm>
          <a:solidFill>
            <a:schemeClr val="bg1"/>
          </a:solidFill>
        </p:spPr>
        <p:txBody>
          <a:bodyPr/>
          <a:lstStyle>
            <a:lvl1pPr marL="0" marR="0" indent="0" algn="l" defTabSz="914400" rtl="0" eaLnBrk="1" fontAlgn="base" latinLnBrk="0" hangingPunct="1">
              <a:lnSpc>
                <a:spcPct val="90000"/>
              </a:lnSpc>
              <a:spcBef>
                <a:spcPts val="1000"/>
              </a:spcBef>
              <a:spcAft>
                <a:spcPct val="0"/>
              </a:spcAft>
              <a:buClrTx/>
              <a:buSzTx/>
              <a:buFont typeface="Arial" charset="0"/>
              <a:buNone/>
              <a:tabLst/>
              <a:defRPr baseline="0"/>
            </a:lvl1pPr>
          </a:lstStyle>
          <a:p>
            <a:pPr lvl="0"/>
            <a:r>
              <a:rPr lang="en-US" smtClean="0"/>
              <a:t>Click to edit Master text styles</a:t>
            </a:r>
          </a:p>
          <a:p>
            <a:pPr lvl="1"/>
            <a:r>
              <a:rPr lang="en-US" smtClean="0"/>
              <a:t>Second level</a:t>
            </a:r>
          </a:p>
        </p:txBody>
      </p:sp>
      <p:sp>
        <p:nvSpPr>
          <p:cNvPr id="6" name="Datos vietos rezervavimo ženklas 3"/>
          <p:cNvSpPr>
            <a:spLocks noGrp="1"/>
          </p:cNvSpPr>
          <p:nvPr>
            <p:ph type="dt" sz="half" idx="14"/>
          </p:nvPr>
        </p:nvSpPr>
        <p:spPr/>
        <p:txBody>
          <a:bodyPr/>
          <a:lstStyle>
            <a:lvl1pPr>
              <a:defRPr/>
            </a:lvl1pPr>
          </a:lstStyle>
          <a:p>
            <a:pPr>
              <a:defRPr/>
            </a:pPr>
            <a:fld id="{E471729A-6EEF-4352-92E0-3973379D7055}" type="datetimeFigureOut">
              <a:rPr lang="lt-LT">
                <a:solidFill>
                  <a:srgbClr val="5B9BD5"/>
                </a:solidFill>
              </a:rPr>
              <a:pPr>
                <a:defRPr/>
              </a:pPr>
              <a:t>2016-09-19</a:t>
            </a:fld>
            <a:endParaRPr lang="lt-LT">
              <a:solidFill>
                <a:srgbClr val="898989"/>
              </a:solidFill>
            </a:endParaRPr>
          </a:p>
        </p:txBody>
      </p:sp>
      <p:sp>
        <p:nvSpPr>
          <p:cNvPr id="7" name="Skaidrės numerio vietos rezervavimo ženklas 5"/>
          <p:cNvSpPr>
            <a:spLocks noGrp="1"/>
          </p:cNvSpPr>
          <p:nvPr>
            <p:ph type="sldNum" sz="quarter" idx="15"/>
          </p:nvPr>
        </p:nvSpPr>
        <p:spPr/>
        <p:txBody>
          <a:bodyPr/>
          <a:lstStyle>
            <a:lvl1pPr>
              <a:defRPr/>
            </a:lvl1pPr>
          </a:lstStyle>
          <a:p>
            <a:pPr>
              <a:defRPr/>
            </a:pPr>
            <a:fld id="{B95B289B-C27E-4704-B3F1-EFCFED525D05}" type="slidenum">
              <a:rPr lang="lt-LT">
                <a:solidFill>
                  <a:srgbClr val="5B9BD5"/>
                </a:solidFill>
              </a:rPr>
              <a:pPr>
                <a:defRPr/>
              </a:pPr>
              <a:t>‹#›</a:t>
            </a:fld>
            <a:endParaRPr lang="lt-LT">
              <a:solidFill>
                <a:srgbClr val="5B9BD5"/>
              </a:solidFill>
            </a:endParaRPr>
          </a:p>
        </p:txBody>
      </p:sp>
      <p:sp>
        <p:nvSpPr>
          <p:cNvPr id="8" name="Poraštės vietos rezervavimo ženklas 3"/>
          <p:cNvSpPr>
            <a:spLocks noGrp="1"/>
          </p:cNvSpPr>
          <p:nvPr>
            <p:ph type="ftr" sz="quarter" idx="16"/>
          </p:nvPr>
        </p:nvSpPr>
        <p:spPr/>
        <p:txBody>
          <a:bodyPr/>
          <a:lstStyle>
            <a:lvl1pPr>
              <a:defRPr/>
            </a:lvl1pPr>
          </a:lstStyle>
          <a:p>
            <a:pPr>
              <a:defRPr/>
            </a:pPr>
            <a:endParaRPr lang="lt-LT">
              <a:solidFill>
                <a:prstClr val="white"/>
              </a:solidFill>
            </a:endParaRPr>
          </a:p>
        </p:txBody>
      </p:sp>
    </p:spTree>
    <p:extLst>
      <p:ext uri="{BB962C8B-B14F-4D97-AF65-F5344CB8AC3E}">
        <p14:creationId xmlns:p14="http://schemas.microsoft.com/office/powerpoint/2010/main" val="3218527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Juosta dešinėje">
    <p:bg>
      <p:bgRef idx="1001">
        <a:schemeClr val="bg1"/>
      </p:bgRef>
    </p:bg>
    <p:spTree>
      <p:nvGrpSpPr>
        <p:cNvPr id="1" name=""/>
        <p:cNvGrpSpPr/>
        <p:nvPr/>
      </p:nvGrpSpPr>
      <p:grpSpPr>
        <a:xfrm>
          <a:off x="0" y="0"/>
          <a:ext cx="0" cy="0"/>
          <a:chOff x="0" y="0"/>
          <a:chExt cx="0" cy="0"/>
        </a:xfrm>
      </p:grpSpPr>
      <p:pic>
        <p:nvPicPr>
          <p:cNvPr id="4" name="Picture 2" descr="C:\Users\Sonata\Desktop\qq.jpg"/>
          <p:cNvPicPr>
            <a:picLocks noChangeAspect="1" noChangeArrowheads="1"/>
          </p:cNvPicPr>
          <p:nvPr userDrawn="1"/>
        </p:nvPicPr>
        <p:blipFill>
          <a:blip r:embed="rId2" cstate="print">
            <a:extLst/>
          </a:blip>
          <a:srcRect/>
          <a:stretch>
            <a:fillRect/>
          </a:stretch>
        </p:blipFill>
        <p:spPr bwMode="auto">
          <a:xfrm>
            <a:off x="11231175" y="0"/>
            <a:ext cx="960825"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ln>
            <a:gradFill>
              <a:gsLst>
                <a:gs pos="0">
                  <a:srgbClr val="000000"/>
                </a:gs>
                <a:gs pos="20000">
                  <a:srgbClr val="000040"/>
                </a:gs>
                <a:gs pos="50000">
                  <a:srgbClr val="400040"/>
                </a:gs>
                <a:gs pos="75000">
                  <a:srgbClr val="8F0040"/>
                </a:gs>
                <a:gs pos="89999">
                  <a:srgbClr val="F27300"/>
                </a:gs>
                <a:gs pos="100000">
                  <a:srgbClr val="FFBF00"/>
                </a:gs>
              </a:gsLst>
              <a:lin ang="5400000" scaled="0"/>
            </a:gradFill>
          </a:ln>
          <a:effectLst>
            <a:softEdge rad="241300"/>
          </a:effectLst>
        </p:spPr>
      </p:pic>
      <p:sp>
        <p:nvSpPr>
          <p:cNvPr id="2" name="Pavadinimas 1"/>
          <p:cNvSpPr>
            <a:spLocks noGrp="1"/>
          </p:cNvSpPr>
          <p:nvPr>
            <p:ph type="title"/>
          </p:nvPr>
        </p:nvSpPr>
        <p:spPr/>
        <p:txBody>
          <a:bodyPr/>
          <a:lstStyle/>
          <a:p>
            <a:r>
              <a:rPr lang="lt-LT" smtClean="0"/>
              <a:t>Spustelėję redag. ruoš. pavad. stilių</a:t>
            </a:r>
            <a:endParaRPr lang="lt-LT"/>
          </a:p>
        </p:txBody>
      </p:sp>
      <p:sp>
        <p:nvSpPr>
          <p:cNvPr id="6" name="Turinio vietos rezervavimo ženklas 2"/>
          <p:cNvSpPr>
            <a:spLocks noGrp="1"/>
          </p:cNvSpPr>
          <p:nvPr>
            <p:ph idx="1"/>
          </p:nvPr>
        </p:nvSpPr>
        <p:spPr>
          <a:xfrm>
            <a:off x="838200" y="1825625"/>
            <a:ext cx="10515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2"/>
          <p:cNvSpPr>
            <a:spLocks noGrp="1"/>
          </p:cNvSpPr>
          <p:nvPr>
            <p:ph type="dt" sz="half" idx="10"/>
          </p:nvPr>
        </p:nvSpPr>
        <p:spPr/>
        <p:txBody>
          <a:bodyPr/>
          <a:lstStyle>
            <a:lvl1pPr>
              <a:defRPr/>
            </a:lvl1pPr>
          </a:lstStyle>
          <a:p>
            <a:pPr>
              <a:defRPr/>
            </a:pPr>
            <a:fld id="{1987C7EA-281C-46BF-95C8-DF98D2ABFF36}" type="datetimeFigureOut">
              <a:rPr lang="lt-LT">
                <a:solidFill>
                  <a:srgbClr val="5B9BD5"/>
                </a:solidFill>
              </a:rPr>
              <a:pPr>
                <a:defRPr/>
              </a:pPr>
              <a:t>2016-09-19</a:t>
            </a:fld>
            <a:endParaRPr lang="lt-LT">
              <a:solidFill>
                <a:srgbClr val="898989"/>
              </a:solidFill>
            </a:endParaRPr>
          </a:p>
        </p:txBody>
      </p:sp>
      <p:sp>
        <p:nvSpPr>
          <p:cNvPr id="7" name="Poraštės vietos rezervavimo ženklas 3"/>
          <p:cNvSpPr>
            <a:spLocks noGrp="1"/>
          </p:cNvSpPr>
          <p:nvPr>
            <p:ph type="ftr" sz="quarter" idx="11"/>
          </p:nvPr>
        </p:nvSpPr>
        <p:spPr/>
        <p:txBody>
          <a:bodyPr/>
          <a:lstStyle>
            <a:lvl1pPr>
              <a:defRPr>
                <a:solidFill>
                  <a:schemeClr val="tx1"/>
                </a:solidFill>
                <a:effectLst>
                  <a:outerShdw blurRad="38100" dist="38100" dir="2700000" algn="tl">
                    <a:srgbClr val="C0C0C0"/>
                  </a:outerShdw>
                </a:effectLst>
              </a:defRPr>
            </a:lvl1pPr>
          </a:lstStyle>
          <a:p>
            <a:pPr>
              <a:defRPr/>
            </a:pPr>
            <a:endParaRPr lang="lt-LT">
              <a:solidFill>
                <a:prstClr val="black"/>
              </a:solidFill>
            </a:endParaRPr>
          </a:p>
        </p:txBody>
      </p:sp>
      <p:sp>
        <p:nvSpPr>
          <p:cNvPr id="8" name="Skaidrės numerio vietos rezervavimo ženklas 4"/>
          <p:cNvSpPr>
            <a:spLocks noGrp="1"/>
          </p:cNvSpPr>
          <p:nvPr>
            <p:ph type="sldNum" sz="quarter" idx="12"/>
          </p:nvPr>
        </p:nvSpPr>
        <p:spPr/>
        <p:txBody>
          <a:bodyPr/>
          <a:lstStyle>
            <a:lvl1pPr>
              <a:defRPr/>
            </a:lvl1pPr>
          </a:lstStyle>
          <a:p>
            <a:pPr>
              <a:defRPr/>
            </a:pPr>
            <a:fld id="{790E8444-7E18-4898-81FF-F70667BC402A}" type="slidenum">
              <a:rPr lang="lt-LT">
                <a:solidFill>
                  <a:srgbClr val="5B9BD5"/>
                </a:solidFill>
              </a:rPr>
              <a:pPr>
                <a:defRPr/>
              </a:pPr>
              <a:t>‹#›</a:t>
            </a:fld>
            <a:endParaRPr lang="lt-LT">
              <a:solidFill>
                <a:srgbClr val="5B9BD5"/>
              </a:solidFill>
            </a:endParaRPr>
          </a:p>
        </p:txBody>
      </p:sp>
    </p:spTree>
    <p:extLst>
      <p:ext uri="{BB962C8B-B14F-4D97-AF65-F5344CB8AC3E}">
        <p14:creationId xmlns:p14="http://schemas.microsoft.com/office/powerpoint/2010/main" val="321573844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Juosta apačioje">
    <p:bg>
      <p:bgPr>
        <a:solidFill>
          <a:schemeClr val="bg1"/>
        </a:solidFill>
        <a:effectLst/>
      </p:bgPr>
    </p:bg>
    <p:spTree>
      <p:nvGrpSpPr>
        <p:cNvPr id="1" name=""/>
        <p:cNvGrpSpPr/>
        <p:nvPr/>
      </p:nvGrpSpPr>
      <p:grpSpPr>
        <a:xfrm>
          <a:off x="0" y="0"/>
          <a:ext cx="0" cy="0"/>
          <a:chOff x="0" y="0"/>
          <a:chExt cx="0" cy="0"/>
        </a:xfrm>
      </p:grpSpPr>
      <p:pic>
        <p:nvPicPr>
          <p:cNvPr id="3" name="Paveikslėlis 6"/>
          <p:cNvPicPr>
            <a:picLocks noChangeAspect="1"/>
          </p:cNvPicPr>
          <p:nvPr userDrawn="1"/>
        </p:nvPicPr>
        <p:blipFill>
          <a:blip r:embed="rId2"/>
          <a:stretch>
            <a:fillRect/>
          </a:stretch>
        </p:blipFill>
        <p:spPr>
          <a:xfrm>
            <a:off x="-46980" y="6261885"/>
            <a:ext cx="12238980" cy="596115"/>
          </a:xfrm>
          <a:prstGeom prst="rect">
            <a:avLst/>
          </a:prstGeom>
          <a:effectLst>
            <a:softEdge rad="139700"/>
          </a:effectLst>
        </p:spPr>
      </p:pic>
      <p:sp>
        <p:nvSpPr>
          <p:cNvPr id="2" name="Pavadinimas 1"/>
          <p:cNvSpPr>
            <a:spLocks noGrp="1"/>
          </p:cNvSpPr>
          <p:nvPr>
            <p:ph type="title"/>
          </p:nvPr>
        </p:nvSpPr>
        <p:spPr/>
        <p:txBody>
          <a:bodyPr/>
          <a:lstStyle/>
          <a:p>
            <a:r>
              <a:rPr lang="lt-LT" smtClean="0"/>
              <a:t>Spustelėję redag. ruoš. pavad. stilių</a:t>
            </a:r>
            <a:endParaRPr lang="lt-LT"/>
          </a:p>
        </p:txBody>
      </p:sp>
      <p:sp>
        <p:nvSpPr>
          <p:cNvPr id="4" name="Datos vietos rezervavimo ženklas 2"/>
          <p:cNvSpPr>
            <a:spLocks noGrp="1"/>
          </p:cNvSpPr>
          <p:nvPr>
            <p:ph type="dt" sz="half" idx="10"/>
          </p:nvPr>
        </p:nvSpPr>
        <p:spPr/>
        <p:txBody>
          <a:bodyPr/>
          <a:lstStyle>
            <a:lvl1pPr>
              <a:defRPr/>
            </a:lvl1pPr>
          </a:lstStyle>
          <a:p>
            <a:pPr>
              <a:defRPr/>
            </a:pPr>
            <a:fld id="{A816661A-41B9-43E0-813F-F7C70B92FE15}" type="datetimeFigureOut">
              <a:rPr lang="lt-LT">
                <a:solidFill>
                  <a:srgbClr val="5B9BD5"/>
                </a:solidFill>
              </a:rPr>
              <a:pPr>
                <a:defRPr/>
              </a:pPr>
              <a:t>2016-09-19</a:t>
            </a:fld>
            <a:endParaRPr lang="lt-LT">
              <a:solidFill>
                <a:srgbClr val="898989"/>
              </a:solidFill>
            </a:endParaRPr>
          </a:p>
        </p:txBody>
      </p:sp>
      <p:sp>
        <p:nvSpPr>
          <p:cNvPr id="5" name="Poraštės vietos rezervavimo ženklas 3"/>
          <p:cNvSpPr>
            <a:spLocks noGrp="1"/>
          </p:cNvSpPr>
          <p:nvPr>
            <p:ph type="ftr" sz="quarter" idx="11"/>
          </p:nvPr>
        </p:nvSpPr>
        <p:spPr/>
        <p:txBody>
          <a:bodyPr/>
          <a:lstStyle>
            <a:lvl1pPr>
              <a:defRPr/>
            </a:lvl1pPr>
          </a:lstStyle>
          <a:p>
            <a:pPr>
              <a:defRPr/>
            </a:pPr>
            <a:endParaRPr lang="lt-LT">
              <a:solidFill>
                <a:prstClr val="white"/>
              </a:solidFill>
            </a:endParaRPr>
          </a:p>
        </p:txBody>
      </p:sp>
      <p:sp>
        <p:nvSpPr>
          <p:cNvPr id="6" name="Skaidrės numerio vietos rezervavimo ženklas 4"/>
          <p:cNvSpPr>
            <a:spLocks noGrp="1"/>
          </p:cNvSpPr>
          <p:nvPr>
            <p:ph type="sldNum" sz="quarter" idx="12"/>
          </p:nvPr>
        </p:nvSpPr>
        <p:spPr/>
        <p:txBody>
          <a:bodyPr/>
          <a:lstStyle>
            <a:lvl1pPr>
              <a:defRPr/>
            </a:lvl1pPr>
          </a:lstStyle>
          <a:p>
            <a:pPr>
              <a:defRPr/>
            </a:pPr>
            <a:fld id="{AAFE3073-A2C9-43E8-9082-4D9FCD6CA65D}" type="slidenum">
              <a:rPr lang="lt-LT">
                <a:solidFill>
                  <a:srgbClr val="5B9BD5"/>
                </a:solidFill>
              </a:rPr>
              <a:pPr>
                <a:defRPr/>
              </a:pPr>
              <a:t>‹#›</a:t>
            </a:fld>
            <a:endParaRPr lang="lt-LT">
              <a:solidFill>
                <a:srgbClr val="5B9BD5"/>
              </a:solidFill>
            </a:endParaRPr>
          </a:p>
        </p:txBody>
      </p:sp>
    </p:spTree>
    <p:extLst>
      <p:ext uri="{BB962C8B-B14F-4D97-AF65-F5344CB8AC3E}">
        <p14:creationId xmlns:p14="http://schemas.microsoft.com/office/powerpoint/2010/main" val="3868550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asirinktinis maketas">
    <p:bg>
      <p:bgRef idx="1001">
        <a:schemeClr val="bg1"/>
      </p:bgRef>
    </p:bg>
    <p:spTree>
      <p:nvGrpSpPr>
        <p:cNvPr id="1" name=""/>
        <p:cNvGrpSpPr/>
        <p:nvPr/>
      </p:nvGrpSpPr>
      <p:grpSpPr>
        <a:xfrm>
          <a:off x="0" y="0"/>
          <a:ext cx="0" cy="0"/>
          <a:chOff x="0" y="0"/>
          <a:chExt cx="0" cy="0"/>
        </a:xfrm>
      </p:grpSpPr>
      <p:pic>
        <p:nvPicPr>
          <p:cNvPr id="3" name="Paveikslėlis 2"/>
          <p:cNvPicPr>
            <a:picLocks noChangeAspect="1"/>
          </p:cNvPicPr>
          <p:nvPr/>
        </p:nvPicPr>
        <p:blipFill>
          <a:blip r:embed="rId2">
            <a:extLst/>
          </a:blip>
          <a:stretch>
            <a:fillRect/>
          </a:stretch>
        </p:blipFill>
        <p:spPr>
          <a:xfrm>
            <a:off x="-112542" y="-127001"/>
            <a:ext cx="12435049" cy="7203049"/>
          </a:xfrm>
          <a:prstGeom prst="rect">
            <a:avLst/>
          </a:prstGeom>
          <a:effectLst>
            <a:softEdge rad="203200"/>
          </a:effectLst>
        </p:spPr>
      </p:pic>
      <p:pic>
        <p:nvPicPr>
          <p:cNvPr id="4"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15875"/>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p:txBody>
          <a:bodyPr/>
          <a:lstStyle/>
          <a:p>
            <a:r>
              <a:rPr lang="lt-LT" smtClean="0"/>
              <a:t>Spustelėję redag. ruoš. pavad. stilių</a:t>
            </a:r>
            <a:endParaRPr lang="lt-LT"/>
          </a:p>
        </p:txBody>
      </p:sp>
      <p:sp>
        <p:nvSpPr>
          <p:cNvPr id="5" name="Datos vietos rezervavimo ženklas 2"/>
          <p:cNvSpPr>
            <a:spLocks noGrp="1"/>
          </p:cNvSpPr>
          <p:nvPr>
            <p:ph type="dt" sz="half" idx="10"/>
          </p:nvPr>
        </p:nvSpPr>
        <p:spPr/>
        <p:txBody>
          <a:bodyPr/>
          <a:lstStyle>
            <a:lvl1pPr defTabSz="457200">
              <a:defRPr/>
            </a:lvl1pPr>
          </a:lstStyle>
          <a:p>
            <a:pPr>
              <a:defRPr/>
            </a:pPr>
            <a:fld id="{6854E843-219B-4663-8A09-479E97C5A6AB}" type="datetimeFigureOut">
              <a:rPr lang="lt-LT">
                <a:solidFill>
                  <a:srgbClr val="5B9BD5"/>
                </a:solidFill>
              </a:rPr>
              <a:pPr>
                <a:defRPr/>
              </a:pPr>
              <a:t>2016-09-19</a:t>
            </a:fld>
            <a:endParaRPr lang="lt-LT">
              <a:solidFill>
                <a:srgbClr val="898989"/>
              </a:solidFill>
            </a:endParaRPr>
          </a:p>
        </p:txBody>
      </p:sp>
      <p:sp>
        <p:nvSpPr>
          <p:cNvPr id="6" name="Poraštės vietos rezervavimo ženklas 3"/>
          <p:cNvSpPr>
            <a:spLocks noGrp="1"/>
          </p:cNvSpPr>
          <p:nvPr>
            <p:ph type="ftr" sz="quarter" idx="11"/>
          </p:nvPr>
        </p:nvSpPr>
        <p:spPr/>
        <p:txBody>
          <a:bodyPr/>
          <a:lstStyle>
            <a:lvl1pPr defTabSz="457200">
              <a:defRPr b="0" cap="none" spc="0">
                <a:ln w="0"/>
                <a:solidFill>
                  <a:schemeClr val="tx1"/>
                </a:solidFill>
                <a:effectLst>
                  <a:outerShdw blurRad="38100" dist="25400" dir="5400000" algn="ctr" rotWithShape="0">
                    <a:srgbClr val="6E747A">
                      <a:alpha val="43000"/>
                    </a:srgbClr>
                  </a:outerShdw>
                </a:effectLst>
                <a:latin typeface="Arial" charset="0"/>
                <a:ea typeface="+mn-ea"/>
                <a:cs typeface="Arial" charset="0"/>
              </a:defRPr>
            </a:lvl1pPr>
          </a:lstStyle>
          <a:p>
            <a:pPr>
              <a:defRPr/>
            </a:pPr>
            <a:endParaRPr lang="lt-LT">
              <a:solidFill>
                <a:prstClr val="black"/>
              </a:solidFill>
            </a:endParaRPr>
          </a:p>
        </p:txBody>
      </p:sp>
      <p:sp>
        <p:nvSpPr>
          <p:cNvPr id="7" name="Skaidrės numerio vietos rezervavimo ženklas 4"/>
          <p:cNvSpPr>
            <a:spLocks noGrp="1"/>
          </p:cNvSpPr>
          <p:nvPr>
            <p:ph type="sldNum" sz="quarter" idx="12"/>
          </p:nvPr>
        </p:nvSpPr>
        <p:spPr/>
        <p:txBody>
          <a:bodyPr/>
          <a:lstStyle>
            <a:lvl1pPr defTabSz="457200">
              <a:defRPr/>
            </a:lvl1pPr>
          </a:lstStyle>
          <a:p>
            <a:pPr>
              <a:defRPr/>
            </a:pPr>
            <a:fld id="{B817D8B2-FE11-4EC2-AA9E-CF9372871614}" type="slidenum">
              <a:rPr lang="lt-LT">
                <a:solidFill>
                  <a:srgbClr val="5B9BD5"/>
                </a:solidFill>
              </a:rPr>
              <a:pPr>
                <a:defRPr/>
              </a:pPr>
              <a:t>‹#›</a:t>
            </a:fld>
            <a:endParaRPr lang="lt-LT">
              <a:solidFill>
                <a:srgbClr val="5B9BD5"/>
              </a:solidFill>
            </a:endParaRPr>
          </a:p>
        </p:txBody>
      </p:sp>
    </p:spTree>
    <p:extLst>
      <p:ext uri="{BB962C8B-B14F-4D97-AF65-F5344CB8AC3E}">
        <p14:creationId xmlns:p14="http://schemas.microsoft.com/office/powerpoint/2010/main" val="199481794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kcijos antraštė">
    <p:bg>
      <p:bgRef idx="1001">
        <a:schemeClr val="bg1"/>
      </p:bgRef>
    </p:bg>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blip>
          <a:stretch>
            <a:fillRect/>
          </a:stretch>
        </p:blipFill>
        <p:spPr>
          <a:xfrm>
            <a:off x="-112542" y="-127001"/>
            <a:ext cx="12435049" cy="7203049"/>
          </a:xfrm>
          <a:prstGeom prst="rect">
            <a:avLst/>
          </a:prstGeom>
          <a:effectLst>
            <a:softEdge rad="203200"/>
          </a:effectLst>
        </p:spPr>
      </p:pic>
      <p:pic>
        <p:nvPicPr>
          <p:cNvPr id="5"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0"/>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6" name="Datos vietos rezervavimo ženklas 3"/>
          <p:cNvSpPr>
            <a:spLocks noGrp="1"/>
          </p:cNvSpPr>
          <p:nvPr>
            <p:ph type="dt" sz="half" idx="10"/>
          </p:nvPr>
        </p:nvSpPr>
        <p:spPr/>
        <p:txBody>
          <a:bodyPr/>
          <a:lstStyle>
            <a:lvl1pPr defTabSz="457200">
              <a:defRPr/>
            </a:lvl1pPr>
          </a:lstStyle>
          <a:p>
            <a:pPr>
              <a:defRPr/>
            </a:pPr>
            <a:fld id="{DD7B5658-9CA5-4F13-B55A-B66C36987412}" type="datetimeFigureOut">
              <a:rPr lang="lt-LT">
                <a:solidFill>
                  <a:srgbClr val="5B9BD5"/>
                </a:solidFill>
              </a:rPr>
              <a:pPr>
                <a:defRPr/>
              </a:pPr>
              <a:t>2016-09-19</a:t>
            </a:fld>
            <a:endParaRPr lang="lt-LT">
              <a:solidFill>
                <a:srgbClr val="898989"/>
              </a:solidFill>
            </a:endParaRPr>
          </a:p>
        </p:txBody>
      </p:sp>
      <p:sp>
        <p:nvSpPr>
          <p:cNvPr id="7" name="Poraštės vietos rezervavimo ženklas 4"/>
          <p:cNvSpPr>
            <a:spLocks noGrp="1"/>
          </p:cNvSpPr>
          <p:nvPr>
            <p:ph type="ftr" sz="quarter" idx="11"/>
          </p:nvPr>
        </p:nvSpPr>
        <p:spPr/>
        <p:txBody>
          <a:bodyPr/>
          <a:lstStyle>
            <a:lvl1pPr defTabSz="457200">
              <a:defRPr b="0" cap="none" spc="0">
                <a:ln w="0"/>
                <a:solidFill>
                  <a:schemeClr val="tx1"/>
                </a:solidFill>
                <a:effectLst>
                  <a:outerShdw blurRad="38100" dist="25400" dir="5400000" algn="ctr" rotWithShape="0">
                    <a:srgbClr val="6E747A">
                      <a:alpha val="43000"/>
                    </a:srgbClr>
                  </a:outerShdw>
                </a:effectLst>
                <a:latin typeface="Arial" charset="0"/>
                <a:ea typeface="+mn-ea"/>
                <a:cs typeface="Arial" charset="0"/>
              </a:defRPr>
            </a:lvl1pPr>
          </a:lstStyle>
          <a:p>
            <a:pPr>
              <a:defRPr/>
            </a:pPr>
            <a:endParaRPr lang="lt-LT">
              <a:solidFill>
                <a:prstClr val="black"/>
              </a:solidFill>
            </a:endParaRPr>
          </a:p>
        </p:txBody>
      </p:sp>
      <p:sp>
        <p:nvSpPr>
          <p:cNvPr id="8" name="Skaidrės numerio vietos rezervavimo ženklas 5"/>
          <p:cNvSpPr>
            <a:spLocks noGrp="1"/>
          </p:cNvSpPr>
          <p:nvPr>
            <p:ph type="sldNum" sz="quarter" idx="12"/>
          </p:nvPr>
        </p:nvSpPr>
        <p:spPr/>
        <p:txBody>
          <a:bodyPr/>
          <a:lstStyle>
            <a:lvl1pPr defTabSz="457200">
              <a:defRPr/>
            </a:lvl1pPr>
          </a:lstStyle>
          <a:p>
            <a:pPr>
              <a:defRPr/>
            </a:pPr>
            <a:fld id="{5E2665D1-3E94-4818-A93F-9BB6B929CAF8}" type="slidenum">
              <a:rPr lang="lt-LT">
                <a:solidFill>
                  <a:srgbClr val="5B9BD5"/>
                </a:solidFill>
              </a:rPr>
              <a:pPr>
                <a:defRPr/>
              </a:pPr>
              <a:t>‹#›</a:t>
            </a:fld>
            <a:endParaRPr lang="lt-LT">
              <a:solidFill>
                <a:srgbClr val="5B9BD5"/>
              </a:solidFill>
            </a:endParaRPr>
          </a:p>
        </p:txBody>
      </p:sp>
    </p:spTree>
    <p:extLst>
      <p:ext uri="{BB962C8B-B14F-4D97-AF65-F5344CB8AC3E}">
        <p14:creationId xmlns:p14="http://schemas.microsoft.com/office/powerpoint/2010/main" val="326147540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u turiniai">
    <p:bg>
      <p:bgRef idx="1001">
        <a:schemeClr val="bg1"/>
      </p:bgRef>
    </p:bg>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extLst/>
          </a:blip>
          <a:stretch>
            <a:fillRect/>
          </a:stretch>
        </p:blipFill>
        <p:spPr>
          <a:xfrm>
            <a:off x="-112542" y="-127001"/>
            <a:ext cx="12435049" cy="7203049"/>
          </a:xfrm>
          <a:prstGeom prst="rect">
            <a:avLst/>
          </a:prstGeom>
          <a:effectLst>
            <a:softEdge rad="203200"/>
          </a:effectLst>
        </p:spPr>
      </p:pic>
      <p:pic>
        <p:nvPicPr>
          <p:cNvPr id="6"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0"/>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4"/>
          <p:cNvSpPr>
            <a:spLocks noGrp="1"/>
          </p:cNvSpPr>
          <p:nvPr>
            <p:ph type="dt" sz="half" idx="10"/>
          </p:nvPr>
        </p:nvSpPr>
        <p:spPr/>
        <p:txBody>
          <a:bodyPr/>
          <a:lstStyle>
            <a:lvl1pPr defTabSz="457200">
              <a:defRPr/>
            </a:lvl1pPr>
          </a:lstStyle>
          <a:p>
            <a:pPr>
              <a:defRPr/>
            </a:pPr>
            <a:fld id="{503D9EBE-2FF2-4A5A-B795-7F9E8A4D1EBF}" type="datetimeFigureOut">
              <a:rPr lang="lt-LT">
                <a:solidFill>
                  <a:srgbClr val="5B9BD5"/>
                </a:solidFill>
              </a:rPr>
              <a:pPr>
                <a:defRPr/>
              </a:pPr>
              <a:t>2016-09-19</a:t>
            </a:fld>
            <a:endParaRPr lang="lt-LT">
              <a:solidFill>
                <a:srgbClr val="898989"/>
              </a:solidFill>
            </a:endParaRPr>
          </a:p>
        </p:txBody>
      </p:sp>
      <p:sp>
        <p:nvSpPr>
          <p:cNvPr id="8" name="Poraštės vietos rezervavimo ženklas 5"/>
          <p:cNvSpPr>
            <a:spLocks noGrp="1"/>
          </p:cNvSpPr>
          <p:nvPr>
            <p:ph type="ftr" sz="quarter" idx="11"/>
          </p:nvPr>
        </p:nvSpPr>
        <p:spPr/>
        <p:txBody>
          <a:bodyPr/>
          <a:lstStyle>
            <a:lvl1pPr defTabSz="457200">
              <a:defRPr b="0" cap="none" spc="0">
                <a:ln w="0"/>
                <a:solidFill>
                  <a:schemeClr val="tx1"/>
                </a:solidFill>
                <a:effectLst>
                  <a:outerShdw blurRad="38100" dist="25400" dir="5400000" algn="ctr" rotWithShape="0">
                    <a:srgbClr val="6E747A">
                      <a:alpha val="43000"/>
                    </a:srgbClr>
                  </a:outerShdw>
                </a:effectLst>
                <a:latin typeface="Arial" charset="0"/>
                <a:ea typeface="+mn-ea"/>
                <a:cs typeface="Arial" charset="0"/>
              </a:defRPr>
            </a:lvl1pPr>
          </a:lstStyle>
          <a:p>
            <a:pPr>
              <a:defRPr/>
            </a:pPr>
            <a:endParaRPr lang="lt-LT">
              <a:solidFill>
                <a:prstClr val="black"/>
              </a:solidFill>
            </a:endParaRPr>
          </a:p>
        </p:txBody>
      </p:sp>
      <p:sp>
        <p:nvSpPr>
          <p:cNvPr id="9" name="Skaidrės numerio vietos rezervavimo ženklas 6"/>
          <p:cNvSpPr>
            <a:spLocks noGrp="1"/>
          </p:cNvSpPr>
          <p:nvPr>
            <p:ph type="sldNum" sz="quarter" idx="12"/>
          </p:nvPr>
        </p:nvSpPr>
        <p:spPr/>
        <p:txBody>
          <a:bodyPr/>
          <a:lstStyle>
            <a:lvl1pPr defTabSz="457200">
              <a:defRPr/>
            </a:lvl1pPr>
          </a:lstStyle>
          <a:p>
            <a:pPr>
              <a:defRPr/>
            </a:pPr>
            <a:fld id="{0EF53665-B3BA-43BE-A706-DBE5F42A8661}" type="slidenum">
              <a:rPr lang="lt-LT">
                <a:solidFill>
                  <a:srgbClr val="5B9BD5"/>
                </a:solidFill>
              </a:rPr>
              <a:pPr>
                <a:defRPr/>
              </a:pPr>
              <a:t>‹#›</a:t>
            </a:fld>
            <a:endParaRPr lang="lt-LT">
              <a:solidFill>
                <a:srgbClr val="5B9BD5"/>
              </a:solidFill>
            </a:endParaRPr>
          </a:p>
        </p:txBody>
      </p:sp>
    </p:spTree>
    <p:extLst>
      <p:ext uri="{BB962C8B-B14F-4D97-AF65-F5344CB8AC3E}">
        <p14:creationId xmlns:p14="http://schemas.microsoft.com/office/powerpoint/2010/main" val="176896454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Lyginimas">
    <p:bg>
      <p:bgRef idx="1001">
        <a:schemeClr val="bg1"/>
      </p:bgRef>
    </p:bg>
    <p:spTree>
      <p:nvGrpSpPr>
        <p:cNvPr id="1" name=""/>
        <p:cNvGrpSpPr/>
        <p:nvPr/>
      </p:nvGrpSpPr>
      <p:grpSpPr>
        <a:xfrm>
          <a:off x="0" y="0"/>
          <a:ext cx="0" cy="0"/>
          <a:chOff x="0" y="0"/>
          <a:chExt cx="0" cy="0"/>
        </a:xfrm>
      </p:grpSpPr>
      <p:pic>
        <p:nvPicPr>
          <p:cNvPr id="7" name="Paveikslėlis 6"/>
          <p:cNvPicPr>
            <a:picLocks noChangeAspect="1"/>
          </p:cNvPicPr>
          <p:nvPr/>
        </p:nvPicPr>
        <p:blipFill>
          <a:blip r:embed="rId2">
            <a:extLst/>
          </a:blip>
          <a:stretch>
            <a:fillRect/>
          </a:stretch>
        </p:blipFill>
        <p:spPr>
          <a:xfrm>
            <a:off x="-112542" y="-127001"/>
            <a:ext cx="12435049" cy="7203049"/>
          </a:xfrm>
          <a:prstGeom prst="rect">
            <a:avLst/>
          </a:prstGeom>
          <a:effectLst>
            <a:softEdge rad="203200"/>
          </a:effectLst>
        </p:spPr>
      </p:pic>
      <p:pic>
        <p:nvPicPr>
          <p:cNvPr id="8" name="Paveikslėlis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9525"/>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9" name="Datos vietos rezervavimo ženklas 6"/>
          <p:cNvSpPr>
            <a:spLocks noGrp="1"/>
          </p:cNvSpPr>
          <p:nvPr>
            <p:ph type="dt" sz="half" idx="10"/>
          </p:nvPr>
        </p:nvSpPr>
        <p:spPr/>
        <p:txBody>
          <a:bodyPr/>
          <a:lstStyle>
            <a:lvl1pPr defTabSz="457200">
              <a:defRPr/>
            </a:lvl1pPr>
          </a:lstStyle>
          <a:p>
            <a:pPr>
              <a:defRPr/>
            </a:pPr>
            <a:fld id="{69B4FB66-651F-406B-943F-B05CFEBA4D13}" type="datetimeFigureOut">
              <a:rPr lang="lt-LT">
                <a:solidFill>
                  <a:srgbClr val="5B9BD5"/>
                </a:solidFill>
              </a:rPr>
              <a:pPr>
                <a:defRPr/>
              </a:pPr>
              <a:t>2016-09-19</a:t>
            </a:fld>
            <a:endParaRPr lang="lt-LT">
              <a:solidFill>
                <a:srgbClr val="898989"/>
              </a:solidFill>
            </a:endParaRPr>
          </a:p>
        </p:txBody>
      </p:sp>
      <p:sp>
        <p:nvSpPr>
          <p:cNvPr id="10" name="Poraštės vietos rezervavimo ženklas 7"/>
          <p:cNvSpPr>
            <a:spLocks noGrp="1"/>
          </p:cNvSpPr>
          <p:nvPr>
            <p:ph type="ftr" sz="quarter" idx="11"/>
          </p:nvPr>
        </p:nvSpPr>
        <p:spPr/>
        <p:txBody>
          <a:bodyPr/>
          <a:lstStyle>
            <a:lvl1pPr defTabSz="457200">
              <a:defRPr b="0" cap="none" spc="0">
                <a:ln w="0"/>
                <a:solidFill>
                  <a:schemeClr val="tx1"/>
                </a:solidFill>
                <a:effectLst>
                  <a:outerShdw blurRad="38100" dist="25400" dir="5400000" algn="ctr" rotWithShape="0">
                    <a:srgbClr val="6E747A">
                      <a:alpha val="43000"/>
                    </a:srgbClr>
                  </a:outerShdw>
                </a:effectLst>
                <a:latin typeface="Arial" charset="0"/>
                <a:ea typeface="+mn-ea"/>
                <a:cs typeface="Arial" charset="0"/>
              </a:defRPr>
            </a:lvl1pPr>
          </a:lstStyle>
          <a:p>
            <a:pPr>
              <a:defRPr/>
            </a:pPr>
            <a:endParaRPr lang="lt-LT">
              <a:solidFill>
                <a:prstClr val="black"/>
              </a:solidFill>
            </a:endParaRPr>
          </a:p>
        </p:txBody>
      </p:sp>
      <p:sp>
        <p:nvSpPr>
          <p:cNvPr id="11" name="Skaidrės numerio vietos rezervavimo ženklas 8"/>
          <p:cNvSpPr>
            <a:spLocks noGrp="1"/>
          </p:cNvSpPr>
          <p:nvPr>
            <p:ph type="sldNum" sz="quarter" idx="12"/>
          </p:nvPr>
        </p:nvSpPr>
        <p:spPr/>
        <p:txBody>
          <a:bodyPr/>
          <a:lstStyle>
            <a:lvl1pPr defTabSz="457200">
              <a:defRPr/>
            </a:lvl1pPr>
          </a:lstStyle>
          <a:p>
            <a:pPr>
              <a:defRPr/>
            </a:pPr>
            <a:fld id="{DEE9B43C-DD03-4E7A-B1E5-BC625CF53CC4}" type="slidenum">
              <a:rPr lang="lt-LT">
                <a:solidFill>
                  <a:srgbClr val="5B9BD5"/>
                </a:solidFill>
              </a:rPr>
              <a:pPr>
                <a:defRPr/>
              </a:pPr>
              <a:t>‹#›</a:t>
            </a:fld>
            <a:endParaRPr lang="lt-LT">
              <a:solidFill>
                <a:srgbClr val="5B9BD5"/>
              </a:solidFill>
            </a:endParaRPr>
          </a:p>
        </p:txBody>
      </p:sp>
    </p:spTree>
    <p:extLst>
      <p:ext uri="{BB962C8B-B14F-4D97-AF65-F5344CB8AC3E}">
        <p14:creationId xmlns:p14="http://schemas.microsoft.com/office/powerpoint/2010/main" val="1743425365"/>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Turinys ir antraštė">
    <p:bg>
      <p:bgRef idx="1001">
        <a:schemeClr val="bg1"/>
      </p:bgRef>
    </p:bg>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extLst/>
          </a:blip>
          <a:stretch>
            <a:fillRect/>
          </a:stretch>
        </p:blipFill>
        <p:spPr>
          <a:xfrm>
            <a:off x="-112542" y="-127001"/>
            <a:ext cx="12435049" cy="7203049"/>
          </a:xfrm>
          <a:prstGeom prst="rect">
            <a:avLst/>
          </a:prstGeom>
          <a:effectLst>
            <a:softEdge rad="203200"/>
          </a:effectLst>
        </p:spPr>
      </p:pic>
      <p:pic>
        <p:nvPicPr>
          <p:cNvPr id="6"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0"/>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7" name="Datos vietos rezervavimo ženklas 4"/>
          <p:cNvSpPr>
            <a:spLocks noGrp="1"/>
          </p:cNvSpPr>
          <p:nvPr>
            <p:ph type="dt" sz="half" idx="10"/>
          </p:nvPr>
        </p:nvSpPr>
        <p:spPr/>
        <p:txBody>
          <a:bodyPr/>
          <a:lstStyle>
            <a:lvl1pPr defTabSz="457200">
              <a:defRPr>
                <a:solidFill>
                  <a:srgbClr val="898989"/>
                </a:solidFill>
              </a:defRPr>
            </a:lvl1pPr>
          </a:lstStyle>
          <a:p>
            <a:pPr>
              <a:defRPr/>
            </a:pPr>
            <a:fld id="{F3347075-1FD7-4264-8666-32BFBCCBF146}" type="datetimeFigureOut">
              <a:rPr lang="lt-LT"/>
              <a:pPr>
                <a:defRPr/>
              </a:pPr>
              <a:t>2016-09-19</a:t>
            </a:fld>
            <a:endParaRPr lang="lt-LT"/>
          </a:p>
        </p:txBody>
      </p:sp>
      <p:sp>
        <p:nvSpPr>
          <p:cNvPr id="8" name="Poraštės vietos rezervavimo ženklas 5"/>
          <p:cNvSpPr>
            <a:spLocks noGrp="1"/>
          </p:cNvSpPr>
          <p:nvPr>
            <p:ph type="ftr" sz="quarter" idx="11"/>
          </p:nvPr>
        </p:nvSpPr>
        <p:spPr/>
        <p:txBody>
          <a:bodyPr/>
          <a:lstStyle>
            <a:lvl1pPr defTabSz="457200">
              <a:defRPr>
                <a:ln w="0" cap="rnd" cmpd="sng">
                  <a:solidFill>
                    <a:schemeClr val="tx1"/>
                  </a:solidFill>
                </a:ln>
                <a:solidFill>
                  <a:schemeClr val="tx1"/>
                </a:solidFill>
                <a:latin typeface="Arial" charset="0"/>
                <a:ea typeface="+mn-ea"/>
                <a:cs typeface="Arial" charset="0"/>
              </a:defRPr>
            </a:lvl1pPr>
          </a:lstStyle>
          <a:p>
            <a:pPr>
              <a:defRPr/>
            </a:pPr>
            <a:endParaRPr lang="lt-LT">
              <a:ln w="0" cap="rnd" cmpd="sng">
                <a:solidFill>
                  <a:prstClr val="black"/>
                </a:solidFill>
              </a:ln>
              <a:solidFill>
                <a:prstClr val="black"/>
              </a:solidFill>
            </a:endParaRPr>
          </a:p>
        </p:txBody>
      </p:sp>
      <p:sp>
        <p:nvSpPr>
          <p:cNvPr id="9" name="Skaidrės numerio vietos rezervavimo ženklas 6"/>
          <p:cNvSpPr>
            <a:spLocks noGrp="1"/>
          </p:cNvSpPr>
          <p:nvPr>
            <p:ph type="sldNum" sz="quarter" idx="12"/>
          </p:nvPr>
        </p:nvSpPr>
        <p:spPr/>
        <p:txBody>
          <a:bodyPr/>
          <a:lstStyle>
            <a:lvl1pPr defTabSz="457200">
              <a:defRPr/>
            </a:lvl1pPr>
          </a:lstStyle>
          <a:p>
            <a:pPr>
              <a:defRPr/>
            </a:pPr>
            <a:fld id="{606B62AE-B585-4186-AF84-FBA41A3E98A1}" type="slidenum">
              <a:rPr lang="lt-LT">
                <a:solidFill>
                  <a:srgbClr val="5B9BD5"/>
                </a:solidFill>
              </a:rPr>
              <a:pPr>
                <a:defRPr/>
              </a:pPr>
              <a:t>‹#›</a:t>
            </a:fld>
            <a:endParaRPr lang="lt-LT">
              <a:solidFill>
                <a:srgbClr val="5B9BD5"/>
              </a:solidFill>
            </a:endParaRPr>
          </a:p>
        </p:txBody>
      </p:sp>
    </p:spTree>
    <p:extLst>
      <p:ext uri="{BB962C8B-B14F-4D97-AF65-F5344CB8AC3E}">
        <p14:creationId xmlns:p14="http://schemas.microsoft.com/office/powerpoint/2010/main" val="117076820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aveikslėlis ir antraštė">
    <p:bg>
      <p:bgRef idx="1001">
        <a:schemeClr val="bg1"/>
      </p:bgRef>
    </p:bg>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extLst/>
          </a:blip>
          <a:stretch>
            <a:fillRect/>
          </a:stretch>
        </p:blipFill>
        <p:spPr>
          <a:xfrm>
            <a:off x="-112542" y="-127001"/>
            <a:ext cx="12435049" cy="7203049"/>
          </a:xfrm>
          <a:prstGeom prst="rect">
            <a:avLst/>
          </a:prstGeom>
          <a:effectLst>
            <a:softEdge rad="203200"/>
          </a:effectLst>
        </p:spPr>
      </p:pic>
      <p:pic>
        <p:nvPicPr>
          <p:cNvPr id="6"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12700"/>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smtClean="0"/>
              <a:t>Spustelėkite piktogr. norėdami įtraukti pav.</a:t>
            </a:r>
            <a:endParaRPr lang="lt-LT" noProof="0" dirty="0"/>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Spustelėję redag. ruoš. teksto stilių</a:t>
            </a:r>
          </a:p>
        </p:txBody>
      </p:sp>
      <p:sp>
        <p:nvSpPr>
          <p:cNvPr id="7" name="Datos vietos rezervavimo ženklas 4"/>
          <p:cNvSpPr>
            <a:spLocks noGrp="1"/>
          </p:cNvSpPr>
          <p:nvPr>
            <p:ph type="dt" sz="half" idx="10"/>
          </p:nvPr>
        </p:nvSpPr>
        <p:spPr/>
        <p:txBody>
          <a:bodyPr/>
          <a:lstStyle>
            <a:lvl1pPr defTabSz="457200">
              <a:defRPr>
                <a:solidFill>
                  <a:srgbClr val="898989"/>
                </a:solidFill>
              </a:defRPr>
            </a:lvl1pPr>
          </a:lstStyle>
          <a:p>
            <a:pPr>
              <a:defRPr/>
            </a:pPr>
            <a:fld id="{594BECB1-F901-429D-AFDB-566D43A566DA}" type="datetimeFigureOut">
              <a:rPr lang="lt-LT"/>
              <a:pPr>
                <a:defRPr/>
              </a:pPr>
              <a:t>2016-09-19</a:t>
            </a:fld>
            <a:endParaRPr lang="lt-LT"/>
          </a:p>
        </p:txBody>
      </p:sp>
      <p:sp>
        <p:nvSpPr>
          <p:cNvPr id="8" name="Poraštės vietos rezervavimo ženklas 5"/>
          <p:cNvSpPr>
            <a:spLocks noGrp="1"/>
          </p:cNvSpPr>
          <p:nvPr>
            <p:ph type="ftr" sz="quarter" idx="11"/>
          </p:nvPr>
        </p:nvSpPr>
        <p:spPr/>
        <p:txBody>
          <a:bodyPr/>
          <a:lstStyle>
            <a:lvl1pPr defTabSz="457200">
              <a:defRPr>
                <a:ln w="0" cap="rnd" cmpd="sng">
                  <a:solidFill>
                    <a:schemeClr val="tx1"/>
                  </a:solidFill>
                </a:ln>
                <a:solidFill>
                  <a:schemeClr val="tx1"/>
                </a:solidFill>
                <a:latin typeface="Arial" charset="0"/>
                <a:ea typeface="+mn-ea"/>
                <a:cs typeface="Arial" charset="0"/>
              </a:defRPr>
            </a:lvl1pPr>
          </a:lstStyle>
          <a:p>
            <a:pPr>
              <a:defRPr/>
            </a:pPr>
            <a:endParaRPr lang="lt-LT">
              <a:ln w="0" cap="rnd" cmpd="sng">
                <a:solidFill>
                  <a:prstClr val="black"/>
                </a:solidFill>
              </a:ln>
              <a:solidFill>
                <a:prstClr val="black"/>
              </a:solidFill>
            </a:endParaRPr>
          </a:p>
        </p:txBody>
      </p:sp>
      <p:sp>
        <p:nvSpPr>
          <p:cNvPr id="9" name="Skaidrės numerio vietos rezervavimo ženklas 6"/>
          <p:cNvSpPr>
            <a:spLocks noGrp="1"/>
          </p:cNvSpPr>
          <p:nvPr>
            <p:ph type="sldNum" sz="quarter" idx="12"/>
          </p:nvPr>
        </p:nvSpPr>
        <p:spPr/>
        <p:txBody>
          <a:bodyPr/>
          <a:lstStyle>
            <a:lvl1pPr defTabSz="457200">
              <a:defRPr/>
            </a:lvl1pPr>
          </a:lstStyle>
          <a:p>
            <a:pPr>
              <a:defRPr/>
            </a:pPr>
            <a:fld id="{A296FF76-ED3A-416B-B823-0B586E7DDDB3}" type="slidenum">
              <a:rPr lang="lt-LT">
                <a:solidFill>
                  <a:srgbClr val="5B9BD5"/>
                </a:solidFill>
              </a:rPr>
              <a:pPr>
                <a:defRPr/>
              </a:pPr>
              <a:t>‹#›</a:t>
            </a:fld>
            <a:endParaRPr lang="lt-LT">
              <a:solidFill>
                <a:srgbClr val="5B9BD5"/>
              </a:solidFill>
            </a:endParaRPr>
          </a:p>
        </p:txBody>
      </p:sp>
    </p:spTree>
    <p:extLst>
      <p:ext uri="{BB962C8B-B14F-4D97-AF65-F5344CB8AC3E}">
        <p14:creationId xmlns:p14="http://schemas.microsoft.com/office/powerpoint/2010/main" val="96984475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uosta dešinėje">
    <p:bg>
      <p:bgRef idx="1001">
        <a:schemeClr val="bg1"/>
      </p:bgRef>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defTabSz="914400">
              <a:defRPr/>
            </a:pPr>
            <a:fld id="{85EB4631-5424-4215-8AD2-CE57974CAA1D}" type="datetimeFigureOut">
              <a:rPr lang="lt-LT" smtClean="0"/>
              <a:pPr defTabSz="914400">
                <a:defRPr/>
              </a:pPr>
              <a:t>2016-09-19</a:t>
            </a:fld>
            <a:endParaRPr lang="lt-LT" dirty="0">
              <a:solidFill>
                <a:prstClr val="black">
                  <a:tint val="75000"/>
                </a:prstClr>
              </a:solidFill>
            </a:endParaRPr>
          </a:p>
        </p:txBody>
      </p:sp>
      <p:sp>
        <p:nvSpPr>
          <p:cNvPr id="4" name="Poraštės vietos rezervavimo ženklas 3"/>
          <p:cNvSpPr>
            <a:spLocks noGrp="1"/>
          </p:cNvSpPr>
          <p:nvPr>
            <p:ph type="ftr" sz="quarter" idx="11"/>
          </p:nvPr>
        </p:nvSpPr>
        <p:spPr>
          <a:xfrm>
            <a:off x="4038600" y="6356350"/>
            <a:ext cx="4114800" cy="365125"/>
          </a:xfrm>
          <a:prstGeom prst="rect">
            <a:avLst/>
          </a:prstGeom>
        </p:spPr>
        <p:txBody>
          <a:bodyPr/>
          <a:lstStyle>
            <a:lvl1pPr>
              <a:defRPr b="0" cap="none" spc="0">
                <a:ln w="0"/>
                <a:solidFill>
                  <a:schemeClr val="tx1"/>
                </a:solidFill>
                <a:effectLst>
                  <a:outerShdw blurRad="38100" dist="25400" dir="5400000" algn="ctr" rotWithShape="0">
                    <a:srgbClr val="6E747A">
                      <a:alpha val="43000"/>
                    </a:srgbClr>
                  </a:outerShdw>
                </a:effectLst>
              </a:defRPr>
            </a:lvl1pPr>
          </a:lstStyle>
          <a:p>
            <a:pPr defTabSz="914400">
              <a:defRPr/>
            </a:pPr>
            <a:endParaRPr lang="lt-LT" dirty="0"/>
          </a:p>
        </p:txBody>
      </p:sp>
      <p:sp>
        <p:nvSpPr>
          <p:cNvPr id="5" name="Skaidrės numerio vietos rezervavimo ženklas 4"/>
          <p:cNvSpPr>
            <a:spLocks noGrp="1"/>
          </p:cNvSpPr>
          <p:nvPr>
            <p:ph type="sldNum" sz="quarter" idx="12"/>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defTabSz="914400"/>
            <a:fld id="{EF96301E-35B1-47C0-B8B2-4EC96C61D38F}" type="slidenum">
              <a:rPr lang="lt-LT" smtClean="0">
                <a:latin typeface="Arial"/>
              </a:rPr>
              <a:pPr defTabSz="914400"/>
              <a:t>‹#›</a:t>
            </a:fld>
            <a:endParaRPr lang="lt-LT" dirty="0">
              <a:latin typeface="Arial"/>
            </a:endParaRPr>
          </a:p>
        </p:txBody>
      </p:sp>
      <p:sp>
        <p:nvSpPr>
          <p:cNvPr id="6" name="Turinio vietos rezervavimo ženklas 2"/>
          <p:cNvSpPr>
            <a:spLocks noGrp="1"/>
          </p:cNvSpPr>
          <p:nvPr>
            <p:ph idx="1"/>
          </p:nvPr>
        </p:nvSpPr>
        <p:spPr>
          <a:xfrm>
            <a:off x="838200" y="1825625"/>
            <a:ext cx="10515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pic>
        <p:nvPicPr>
          <p:cNvPr id="7" name="Picture 2" descr="C:\Users\Sonata\Desktop\qq.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231175" y="0"/>
            <a:ext cx="960825" cy="6858000"/>
          </a:xfrm>
          <a:prstGeom prst="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0"/>
            <a:tileRect/>
          </a:gradFill>
          <a:ln>
            <a:gradFill>
              <a:gsLst>
                <a:gs pos="0">
                  <a:srgbClr val="000000"/>
                </a:gs>
                <a:gs pos="20000">
                  <a:srgbClr val="000040"/>
                </a:gs>
                <a:gs pos="50000">
                  <a:srgbClr val="400040"/>
                </a:gs>
                <a:gs pos="75000">
                  <a:srgbClr val="8F0040"/>
                </a:gs>
                <a:gs pos="89999">
                  <a:srgbClr val="F27300"/>
                </a:gs>
                <a:gs pos="100000">
                  <a:srgbClr val="FFBF00"/>
                </a:gs>
              </a:gsLst>
              <a:lin ang="5400000" scaled="0"/>
            </a:gradFill>
          </a:ln>
          <a:effectLst>
            <a:softEdge rad="241300"/>
          </a:effectLst>
        </p:spPr>
      </p:pic>
    </p:spTree>
    <p:extLst>
      <p:ext uri="{BB962C8B-B14F-4D97-AF65-F5344CB8AC3E}">
        <p14:creationId xmlns:p14="http://schemas.microsoft.com/office/powerpoint/2010/main" val="35930696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osta apačioje">
    <p:bg>
      <p:bgPr>
        <a:solidFill>
          <a:schemeClr val="bg1"/>
        </a:solidFill>
        <a:effectLst/>
      </p:bgPr>
    </p:bg>
    <p:spTree>
      <p:nvGrpSpPr>
        <p:cNvPr id="1" name=""/>
        <p:cNvGrpSpPr/>
        <p:nvPr/>
      </p:nvGrpSpPr>
      <p:grpSpPr>
        <a:xfrm>
          <a:off x="0" y="0"/>
          <a:ext cx="0" cy="0"/>
          <a:chOff x="0" y="0"/>
          <a:chExt cx="0" cy="0"/>
        </a:xfrm>
      </p:grpSpPr>
      <p:pic>
        <p:nvPicPr>
          <p:cNvPr id="7" name="Paveikslėlis 6"/>
          <p:cNvPicPr>
            <a:picLocks noChangeAspect="1"/>
          </p:cNvPicPr>
          <p:nvPr userDrawn="1"/>
        </p:nvPicPr>
        <p:blipFill>
          <a:blip r:embed="rId2"/>
          <a:stretch>
            <a:fillRect/>
          </a:stretch>
        </p:blipFill>
        <p:spPr>
          <a:xfrm>
            <a:off x="-46980" y="6261885"/>
            <a:ext cx="12238980" cy="596115"/>
          </a:xfrm>
          <a:prstGeom prst="rect">
            <a:avLst/>
          </a:prstGeom>
          <a:effectLst>
            <a:softEdge rad="139700"/>
          </a:effectLst>
        </p:spPr>
      </p:pic>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defTabSz="914400">
              <a:defRPr/>
            </a:pPr>
            <a:fld id="{85EB4631-5424-4215-8AD2-CE57974CAA1D}" type="datetimeFigureOut">
              <a:rPr lang="lt-LT" smtClean="0"/>
              <a:pPr defTabSz="914400">
                <a:defRPr/>
              </a:pPr>
              <a:t>2016-09-19</a:t>
            </a:fld>
            <a:endParaRPr lang="lt-LT" dirty="0">
              <a:solidFill>
                <a:prstClr val="black">
                  <a:tint val="75000"/>
                </a:prstClr>
              </a:solidFill>
            </a:endParaRPr>
          </a:p>
        </p:txBody>
      </p:sp>
      <p:sp>
        <p:nvSpPr>
          <p:cNvPr id="4" name="Poraštės vietos rezervavimo ženklas 3"/>
          <p:cNvSpPr>
            <a:spLocks noGrp="1"/>
          </p:cNvSpPr>
          <p:nvPr>
            <p:ph type="ftr" sz="quarter" idx="11"/>
          </p:nvPr>
        </p:nvSpPr>
        <p:spPr>
          <a:xfrm>
            <a:off x="4038600" y="6356350"/>
            <a:ext cx="4114800" cy="365125"/>
          </a:xfrm>
          <a:prstGeom prst="rect">
            <a:avLst/>
          </a:prstGeom>
        </p:spPr>
        <p:txBody>
          <a:bodyPr/>
          <a:lstStyle>
            <a:lvl1pPr>
              <a:defRPr b="0" cap="none" spc="0">
                <a:ln w="0" cap="rnd" cmpd="sng">
                  <a:solidFill>
                    <a:schemeClr val="tx1"/>
                  </a:solidFill>
                </a:ln>
                <a:solidFill>
                  <a:schemeClr val="bg1"/>
                </a:solidFill>
                <a:effectLst/>
              </a:defRPr>
            </a:lvl1pPr>
          </a:lstStyle>
          <a:p>
            <a:pPr defTabSz="914400">
              <a:defRPr/>
            </a:pPr>
            <a:endParaRPr lang="lt-LT" dirty="0"/>
          </a:p>
        </p:txBody>
      </p:sp>
      <p:sp>
        <p:nvSpPr>
          <p:cNvPr id="5" name="Skaidrės numerio vietos rezervavimo ženklas 4"/>
          <p:cNvSpPr>
            <a:spLocks noGrp="1"/>
          </p:cNvSpPr>
          <p:nvPr>
            <p:ph type="sldNum" sz="quarter" idx="12"/>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defTabSz="914400"/>
            <a:fld id="{EF96301E-35B1-47C0-B8B2-4EC96C61D38F}" type="slidenum">
              <a:rPr lang="lt-LT" smtClean="0">
                <a:latin typeface="Arial"/>
              </a:rPr>
              <a:pPr defTabSz="914400"/>
              <a:t>‹#›</a:t>
            </a:fld>
            <a:endParaRPr lang="lt-LT" dirty="0">
              <a:latin typeface="Arial"/>
            </a:endParaRPr>
          </a:p>
        </p:txBody>
      </p:sp>
    </p:spTree>
    <p:extLst>
      <p:ext uri="{BB962C8B-B14F-4D97-AF65-F5344CB8AC3E}">
        <p14:creationId xmlns:p14="http://schemas.microsoft.com/office/powerpoint/2010/main" val="8290214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sirinktinis maketas">
    <p:bg>
      <p:bgRef idx="1001">
        <a:schemeClr val="bg1"/>
      </p:bgRef>
    </p:bg>
    <p:spTree>
      <p:nvGrpSpPr>
        <p:cNvPr id="1" name=""/>
        <p:cNvGrpSpPr/>
        <p:nvPr/>
      </p:nvGrpSpPr>
      <p:grpSpPr>
        <a:xfrm>
          <a:off x="0" y="0"/>
          <a:ext cx="0" cy="0"/>
          <a:chOff x="0" y="0"/>
          <a:chExt cx="0" cy="0"/>
        </a:xfrm>
      </p:grpSpPr>
      <p:pic>
        <p:nvPicPr>
          <p:cNvPr id="3" name="Paveikslėli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2" y="-127001"/>
            <a:ext cx="12435049" cy="7203049"/>
          </a:xfrm>
          <a:prstGeom prst="rect">
            <a:avLst/>
          </a:prstGeom>
          <a:effectLst>
            <a:softEdge rad="203200"/>
          </a:effectLst>
        </p:spPr>
      </p:pic>
      <p:pic>
        <p:nvPicPr>
          <p:cNvPr id="4"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7" y="16388"/>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p:txBody>
          <a:bodyPr/>
          <a:lstStyle/>
          <a:p>
            <a:r>
              <a:rPr lang="lt-LT" smtClean="0"/>
              <a:t>Spustelėję redag. ruoš. pavad. stilių</a:t>
            </a:r>
            <a:endParaRPr lang="lt-LT"/>
          </a:p>
        </p:txBody>
      </p:sp>
      <p:sp>
        <p:nvSpPr>
          <p:cNvPr id="5" name="Datos vietos rezervavimo ženklas 2"/>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a:defRPr/>
            </a:pPr>
            <a:fld id="{7EE2E629-C863-4660-8404-4858741F5C1B}" type="datetimeFigureOut">
              <a:rPr lang="lt-LT" smtClean="0"/>
              <a:pPr>
                <a:defRPr/>
              </a:pPr>
              <a:t>2016-09-19</a:t>
            </a:fld>
            <a:endParaRPr lang="lt-LT" dirty="0">
              <a:solidFill>
                <a:prstClr val="black">
                  <a:tint val="75000"/>
                </a:prstClr>
              </a:solidFill>
            </a:endParaRPr>
          </a:p>
        </p:txBody>
      </p:sp>
      <p:sp>
        <p:nvSpPr>
          <p:cNvPr id="6" name="Poraštės vietos rezervavimo ženklas 3"/>
          <p:cNvSpPr>
            <a:spLocks noGrp="1"/>
          </p:cNvSpPr>
          <p:nvPr>
            <p:ph type="ftr" sz="quarter" idx="11"/>
          </p:nvPr>
        </p:nvSpPr>
        <p:spPr>
          <a:xfrm>
            <a:off x="4038600" y="6356350"/>
            <a:ext cx="4114800" cy="365125"/>
          </a:xfrm>
          <a:prstGeom prst="rect">
            <a:avLst/>
          </a:prstGeom>
        </p:spPr>
        <p:txBody>
          <a:bodyPr/>
          <a:lstStyle>
            <a:lvl1pPr>
              <a:defRPr b="0" cap="none" spc="0">
                <a:ln w="0"/>
                <a:solidFill>
                  <a:schemeClr val="tx1"/>
                </a:solidFill>
                <a:effectLst>
                  <a:outerShdw blurRad="38100" dist="25400" dir="5400000" algn="ctr" rotWithShape="0">
                    <a:srgbClr val="6E747A">
                      <a:alpha val="43000"/>
                    </a:srgbClr>
                  </a:outerShdw>
                </a:effectLst>
              </a:defRPr>
            </a:lvl1pPr>
          </a:lstStyle>
          <a:p>
            <a:pPr>
              <a:defRPr/>
            </a:pPr>
            <a:endParaRPr lang="lt-LT" dirty="0"/>
          </a:p>
        </p:txBody>
      </p:sp>
      <p:sp>
        <p:nvSpPr>
          <p:cNvPr id="7" name="Skaidrės numerio vietos rezervavimo ženklas 4"/>
          <p:cNvSpPr>
            <a:spLocks noGrp="1"/>
          </p:cNvSpPr>
          <p:nvPr>
            <p:ph type="sldNum" sz="quarter" idx="12"/>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fld id="{2FDC66FC-9335-4B44-B562-FB581C504C52}" type="slidenum">
              <a:rPr lang="lt-LT" smtClean="0"/>
              <a:pPr/>
              <a:t>‹#›</a:t>
            </a:fld>
            <a:endParaRPr lang="lt-LT" dirty="0"/>
          </a:p>
        </p:txBody>
      </p:sp>
    </p:spTree>
    <p:extLst>
      <p:ext uri="{BB962C8B-B14F-4D97-AF65-F5344CB8AC3E}">
        <p14:creationId xmlns:p14="http://schemas.microsoft.com/office/powerpoint/2010/main" val="26597061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kcijos antraštė">
    <p:bg>
      <p:bgRef idx="1001">
        <a:schemeClr val="bg1"/>
      </p:bgRef>
    </p:bg>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2" y="-127001"/>
            <a:ext cx="12435049" cy="7203049"/>
          </a:xfrm>
          <a:prstGeom prst="rect">
            <a:avLst/>
          </a:prstGeom>
          <a:effectLst>
            <a:softEdge rad="203200"/>
          </a:effectLst>
        </p:spPr>
      </p:pic>
      <p:pic>
        <p:nvPicPr>
          <p:cNvPr id="5"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0"/>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Spustelėję redag. ruoš. teksto stilių</a:t>
            </a:r>
          </a:p>
        </p:txBody>
      </p:sp>
      <p:sp>
        <p:nvSpPr>
          <p:cNvPr id="6" name="Datos vietos rezervavimo ženklas 3"/>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a:defRPr/>
            </a:pPr>
            <a:fld id="{16D51662-4BBD-4CD6-8309-E16A353D593F}" type="datetimeFigureOut">
              <a:rPr lang="lt-LT" smtClean="0"/>
              <a:pPr>
                <a:defRPr/>
              </a:pPr>
              <a:t>2016-09-19</a:t>
            </a:fld>
            <a:endParaRPr lang="lt-LT" dirty="0">
              <a:solidFill>
                <a:prstClr val="black">
                  <a:tint val="75000"/>
                </a:prstClr>
              </a:solidFill>
            </a:endParaRPr>
          </a:p>
        </p:txBody>
      </p:sp>
      <p:sp>
        <p:nvSpPr>
          <p:cNvPr id="7" name="Poraštės vietos rezervavimo ženklas 4"/>
          <p:cNvSpPr>
            <a:spLocks noGrp="1"/>
          </p:cNvSpPr>
          <p:nvPr>
            <p:ph type="ftr" sz="quarter" idx="11"/>
          </p:nvPr>
        </p:nvSpPr>
        <p:spPr>
          <a:xfrm>
            <a:off x="4038600" y="6356350"/>
            <a:ext cx="4114800" cy="365125"/>
          </a:xfrm>
          <a:prstGeom prst="rect">
            <a:avLst/>
          </a:prstGeom>
        </p:spPr>
        <p:txBody>
          <a:bodyPr/>
          <a:lstStyle>
            <a:lvl1pPr>
              <a:defRPr b="0" cap="none" spc="0">
                <a:ln w="0"/>
                <a:solidFill>
                  <a:schemeClr val="tx1"/>
                </a:solidFill>
                <a:effectLst>
                  <a:outerShdw blurRad="38100" dist="25400" dir="5400000" algn="ctr" rotWithShape="0">
                    <a:srgbClr val="6E747A">
                      <a:alpha val="43000"/>
                    </a:srgbClr>
                  </a:outerShdw>
                </a:effectLst>
              </a:defRPr>
            </a:lvl1pPr>
          </a:lstStyle>
          <a:p>
            <a:pPr>
              <a:defRPr/>
            </a:pPr>
            <a:endParaRPr lang="lt-LT" dirty="0"/>
          </a:p>
        </p:txBody>
      </p:sp>
      <p:sp>
        <p:nvSpPr>
          <p:cNvPr id="8" name="Skaidrės numerio vietos rezervavimo ženklas 5"/>
          <p:cNvSpPr>
            <a:spLocks noGrp="1"/>
          </p:cNvSpPr>
          <p:nvPr>
            <p:ph type="sldNum" sz="quarter" idx="12"/>
          </p:nvPr>
        </p:nvSpPr>
        <p:spPr/>
        <p:txBody>
          <a:bodyPr/>
          <a:lstStyle>
            <a:lvl1pPr>
              <a:defRPr/>
            </a:lvl1pPr>
          </a:lstStyle>
          <a:p>
            <a:fld id="{52831345-3D29-4DF4-B2AA-2EF16DA8C5C1}" type="slidenum">
              <a:rPr lang="lt-LT"/>
              <a:pPr/>
              <a:t>‹#›</a:t>
            </a:fld>
            <a:endParaRPr lang="lt-LT" dirty="0"/>
          </a:p>
        </p:txBody>
      </p:sp>
    </p:spTree>
    <p:extLst>
      <p:ext uri="{BB962C8B-B14F-4D97-AF65-F5344CB8AC3E}">
        <p14:creationId xmlns:p14="http://schemas.microsoft.com/office/powerpoint/2010/main" val="14610777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 turiniai">
    <p:bg>
      <p:bgRef idx="1001">
        <a:schemeClr val="bg1"/>
      </p:bgRef>
    </p:bg>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2" y="-127001"/>
            <a:ext cx="12435049" cy="7203049"/>
          </a:xfrm>
          <a:prstGeom prst="rect">
            <a:avLst/>
          </a:prstGeom>
          <a:effectLst>
            <a:softEdge rad="203200"/>
          </a:effectLst>
        </p:spPr>
      </p:pic>
      <p:pic>
        <p:nvPicPr>
          <p:cNvPr id="6" name="Paveikslėlis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0188" y="0"/>
            <a:ext cx="1373187" cy="703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4"/>
          <p:cNvSpPr>
            <a:spLocks noGrp="1"/>
          </p:cNvSpPr>
          <p:nvPr>
            <p:ph type="dt" sz="half" idx="10"/>
          </p:nvPr>
        </p:nvSpPr>
        <p:spPr/>
        <p:txBody>
          <a:bodyPr/>
          <a:lstStyle>
            <a:lvl1pPr>
              <a:defRPr b="0" cap="none" spc="0">
                <a:ln w="0"/>
                <a:solidFill>
                  <a:schemeClr val="accent1"/>
                </a:solidFill>
                <a:effectLst>
                  <a:outerShdw blurRad="38100" dist="25400" dir="5400000" algn="ctr" rotWithShape="0">
                    <a:srgbClr val="6E747A">
                      <a:alpha val="43000"/>
                    </a:srgbClr>
                  </a:outerShdw>
                </a:effectLst>
              </a:defRPr>
            </a:lvl1pPr>
          </a:lstStyle>
          <a:p>
            <a:pPr>
              <a:defRPr/>
            </a:pPr>
            <a:fld id="{3006E61D-916B-4E7F-9D8A-70E14CB06BA3}" type="datetimeFigureOut">
              <a:rPr lang="lt-LT" smtClean="0"/>
              <a:pPr>
                <a:defRPr/>
              </a:pPr>
              <a:t>2016-09-19</a:t>
            </a:fld>
            <a:endParaRPr lang="lt-LT" dirty="0">
              <a:solidFill>
                <a:prstClr val="black">
                  <a:tint val="75000"/>
                </a:prstClr>
              </a:solidFill>
            </a:endParaRPr>
          </a:p>
        </p:txBody>
      </p:sp>
      <p:sp>
        <p:nvSpPr>
          <p:cNvPr id="8" name="Poraštės vietos rezervavimo ženklas 5"/>
          <p:cNvSpPr>
            <a:spLocks noGrp="1"/>
          </p:cNvSpPr>
          <p:nvPr>
            <p:ph type="ftr" sz="quarter" idx="11"/>
          </p:nvPr>
        </p:nvSpPr>
        <p:spPr>
          <a:xfrm>
            <a:off x="4038600" y="6356350"/>
            <a:ext cx="4114800" cy="365125"/>
          </a:xfrm>
          <a:prstGeom prst="rect">
            <a:avLst/>
          </a:prstGeom>
        </p:spPr>
        <p:txBody>
          <a:bodyPr/>
          <a:lstStyle>
            <a:lvl1pPr>
              <a:defRPr b="0" cap="none" spc="0">
                <a:ln w="0"/>
                <a:solidFill>
                  <a:schemeClr val="tx1"/>
                </a:solidFill>
                <a:effectLst>
                  <a:outerShdw blurRad="38100" dist="25400" dir="5400000" algn="ctr" rotWithShape="0">
                    <a:srgbClr val="6E747A">
                      <a:alpha val="43000"/>
                    </a:srgbClr>
                  </a:outerShdw>
                </a:effectLst>
              </a:defRPr>
            </a:lvl1pPr>
          </a:lstStyle>
          <a:p>
            <a:pPr>
              <a:defRPr/>
            </a:pPr>
            <a:endParaRPr lang="lt-LT" dirty="0"/>
          </a:p>
        </p:txBody>
      </p:sp>
      <p:sp>
        <p:nvSpPr>
          <p:cNvPr id="9" name="Skaidrės numerio vietos rezervavimo ženklas 6"/>
          <p:cNvSpPr>
            <a:spLocks noGrp="1"/>
          </p:cNvSpPr>
          <p:nvPr>
            <p:ph type="sldNum" sz="quarter" idx="12"/>
          </p:nvPr>
        </p:nvSpPr>
        <p:spPr/>
        <p:txBody>
          <a:bodyPr/>
          <a:lstStyle>
            <a:lvl1pPr>
              <a:defRPr/>
            </a:lvl1pPr>
          </a:lstStyle>
          <a:p>
            <a:fld id="{94C0A773-82F2-4A9F-A333-764A1639FB34}" type="slidenum">
              <a:rPr lang="lt-LT"/>
              <a:pPr/>
              <a:t>‹#›</a:t>
            </a:fld>
            <a:endParaRPr lang="lt-LT"/>
          </a:p>
        </p:txBody>
      </p:sp>
    </p:spTree>
    <p:extLst>
      <p:ext uri="{BB962C8B-B14F-4D97-AF65-F5344CB8AC3E}">
        <p14:creationId xmlns:p14="http://schemas.microsoft.com/office/powerpoint/2010/main" val="17489542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t-LT" smtClean="0"/>
              <a:t>Spustelėję redag. ruoš. pavad. stilių</a:t>
            </a:r>
          </a:p>
        </p:txBody>
      </p:sp>
      <p:sp>
        <p:nvSpPr>
          <p:cNvPr id="1027" name="Teksto vietos rezervavimo ženklas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cap="none" spc="0" smtClean="0">
                <a:ln w="0"/>
                <a:solidFill>
                  <a:schemeClr val="accent1"/>
                </a:solidFill>
                <a:effectLst>
                  <a:outerShdw blurRad="38100" dist="25400" dir="5400000" algn="ctr" rotWithShape="0">
                    <a:srgbClr val="6E747A">
                      <a:alpha val="43000"/>
                    </a:srgbClr>
                  </a:outerShdw>
                </a:effectLst>
                <a:latin typeface="+mn-lt"/>
              </a:defRPr>
            </a:lvl1pPr>
          </a:lstStyle>
          <a:p>
            <a:pPr defTabSz="914400">
              <a:defRPr/>
            </a:pPr>
            <a:fld id="{85EB4631-5424-4215-8AD2-CE57974CAA1D}" type="datetimeFigureOut">
              <a:rPr lang="lt-LT" smtClean="0"/>
              <a:pPr defTabSz="914400">
                <a:defRPr/>
              </a:pPr>
              <a:t>2016-09-19</a:t>
            </a:fld>
            <a:endParaRPr lang="lt-LT" dirty="0">
              <a:solidFill>
                <a:prstClr val="black">
                  <a:tint val="75000"/>
                </a:prstClr>
              </a:solidFill>
            </a:endParaRPr>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cap="none" spc="0">
                <a:ln w="0"/>
                <a:solidFill>
                  <a:schemeClr val="accent1"/>
                </a:solidFill>
                <a:effectLst>
                  <a:outerShdw blurRad="38100" dist="25400" dir="5400000" algn="ctr" rotWithShape="0">
                    <a:srgbClr val="6E747A">
                      <a:alpha val="43000"/>
                    </a:srgbClr>
                  </a:outerShdw>
                </a:effectLst>
              </a:defRPr>
            </a:lvl1pPr>
          </a:lstStyle>
          <a:p>
            <a:pPr defTabSz="914400"/>
            <a:fld id="{EF96301E-35B1-47C0-B8B2-4EC96C61D38F}" type="slidenum">
              <a:rPr lang="lt-LT" smtClean="0">
                <a:latin typeface="Arial"/>
              </a:rPr>
              <a:pPr defTabSz="914400"/>
              <a:t>‹#›</a:t>
            </a:fld>
            <a:endParaRPr lang="lt-LT" dirty="0">
              <a:latin typeface="Arial"/>
            </a:endParaRPr>
          </a:p>
        </p:txBody>
      </p:sp>
      <p:sp>
        <p:nvSpPr>
          <p:cNvPr id="7" name="Poraštės vietos rezervavimo ženklas 3"/>
          <p:cNvSpPr>
            <a:spLocks noGrp="1"/>
          </p:cNvSpPr>
          <p:nvPr>
            <p:ph type="ftr" sz="quarter" idx="3"/>
          </p:nvPr>
        </p:nvSpPr>
        <p:spPr>
          <a:xfrm>
            <a:off x="4038600" y="6356350"/>
            <a:ext cx="4114800" cy="365125"/>
          </a:xfrm>
          <a:prstGeom prst="rect">
            <a:avLst/>
          </a:prstGeom>
        </p:spPr>
        <p:txBody>
          <a:bodyPr/>
          <a:lstStyle>
            <a:lvl1pPr algn="ctr">
              <a:defRPr sz="1200" b="0" cap="none" spc="0">
                <a:ln w="0" cap="rnd" cmpd="sng">
                  <a:solidFill>
                    <a:schemeClr val="tx1"/>
                  </a:solidFill>
                </a:ln>
                <a:solidFill>
                  <a:schemeClr val="bg1"/>
                </a:solidFill>
                <a:effectLst/>
              </a:defRPr>
            </a:lvl1pPr>
          </a:lstStyle>
          <a:p>
            <a:pPr defTabSz="914400">
              <a:defRPr/>
            </a:pPr>
            <a:endParaRPr lang="lt-LT" dirty="0"/>
          </a:p>
        </p:txBody>
      </p:sp>
    </p:spTree>
    <p:extLst>
      <p:ext uri="{BB962C8B-B14F-4D97-AF65-F5344CB8AC3E}">
        <p14:creationId xmlns:p14="http://schemas.microsoft.com/office/powerpoint/2010/main" val="2189585337"/>
      </p:ext>
    </p:extLst>
  </p:cSld>
  <p:clrMap bg1="lt1" tx1="dk1" bg2="lt2" tx2="dk2" accent1="accent1" accent2="accent2" accent3="accent3" accent4="accent4" accent5="accent5" accent6="accent6" hlink="hlink" folHlink="folHlink"/>
  <p:sldLayoutIdLst>
    <p:sldLayoutId id="2147483785" r:id="rId1"/>
    <p:sldLayoutId id="2147483769" r:id="rId2"/>
    <p:sldLayoutId id="2147483783" r:id="rId3"/>
    <p:sldLayoutId id="2147483776" r:id="rId4"/>
    <p:sldLayoutId id="2147483778" r:id="rId5"/>
    <p:sldLayoutId id="2147483777" r:id="rId6"/>
    <p:sldLayoutId id="2147483768" r:id="rId7"/>
    <p:sldLayoutId id="2147483770" r:id="rId8"/>
    <p:sldLayoutId id="2147483771" r:id="rId9"/>
    <p:sldLayoutId id="2147483772" r:id="rId10"/>
    <p:sldLayoutId id="2147483774" r:id="rId11"/>
    <p:sldLayoutId id="2147483775" r:id="rId12"/>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charset="0"/>
        </a:defRPr>
      </a:lvl2pPr>
      <a:lvl3pPr algn="l" rtl="0" eaLnBrk="1" fontAlgn="base" hangingPunct="1">
        <a:lnSpc>
          <a:spcPct val="90000"/>
        </a:lnSpc>
        <a:spcBef>
          <a:spcPct val="0"/>
        </a:spcBef>
        <a:spcAft>
          <a:spcPct val="0"/>
        </a:spcAft>
        <a:defRPr sz="4400">
          <a:solidFill>
            <a:schemeClr val="tx1"/>
          </a:solidFill>
          <a:latin typeface="Arial" charset="0"/>
        </a:defRPr>
      </a:lvl3pPr>
      <a:lvl4pPr algn="l" rtl="0" eaLnBrk="1" fontAlgn="base" hangingPunct="1">
        <a:lnSpc>
          <a:spcPct val="90000"/>
        </a:lnSpc>
        <a:spcBef>
          <a:spcPct val="0"/>
        </a:spcBef>
        <a:spcAft>
          <a:spcPct val="0"/>
        </a:spcAft>
        <a:defRPr sz="4400">
          <a:solidFill>
            <a:schemeClr val="tx1"/>
          </a:solidFill>
          <a:latin typeface="Arial" charset="0"/>
        </a:defRPr>
      </a:lvl4pPr>
      <a:lvl5pPr algn="l" rtl="0" eaLnBrk="1" fontAlgn="base" hangingPunct="1">
        <a:lnSpc>
          <a:spcPct val="90000"/>
        </a:lnSpc>
        <a:spcBef>
          <a:spcPct val="0"/>
        </a:spcBef>
        <a:spcAft>
          <a:spcPct val="0"/>
        </a:spcAft>
        <a:defRPr sz="4400">
          <a:solidFill>
            <a:schemeClr val="tx1"/>
          </a:solidFill>
          <a:latin typeface="Arial" charset="0"/>
        </a:defRPr>
      </a:lvl5pPr>
      <a:lvl6pPr marL="457200" algn="l" rtl="0" eaLnBrk="1" fontAlgn="base" hangingPunct="1">
        <a:lnSpc>
          <a:spcPct val="90000"/>
        </a:lnSpc>
        <a:spcBef>
          <a:spcPct val="0"/>
        </a:spcBef>
        <a:spcAft>
          <a:spcPct val="0"/>
        </a:spcAft>
        <a:defRPr sz="4400">
          <a:solidFill>
            <a:schemeClr val="tx1"/>
          </a:solidFill>
          <a:latin typeface="Arial" charset="0"/>
        </a:defRPr>
      </a:lvl6pPr>
      <a:lvl7pPr marL="914400" algn="l" rtl="0" eaLnBrk="1" fontAlgn="base" hangingPunct="1">
        <a:lnSpc>
          <a:spcPct val="90000"/>
        </a:lnSpc>
        <a:spcBef>
          <a:spcPct val="0"/>
        </a:spcBef>
        <a:spcAft>
          <a:spcPct val="0"/>
        </a:spcAft>
        <a:defRPr sz="4400">
          <a:solidFill>
            <a:schemeClr val="tx1"/>
          </a:solidFill>
          <a:latin typeface="Arial" charset="0"/>
        </a:defRPr>
      </a:lvl7pPr>
      <a:lvl8pPr marL="1371600" algn="l" rtl="0" eaLnBrk="1" fontAlgn="base" hangingPunct="1">
        <a:lnSpc>
          <a:spcPct val="90000"/>
        </a:lnSpc>
        <a:spcBef>
          <a:spcPct val="0"/>
        </a:spcBef>
        <a:spcAft>
          <a:spcPct val="0"/>
        </a:spcAft>
        <a:defRPr sz="4400">
          <a:solidFill>
            <a:schemeClr val="tx1"/>
          </a:solidFill>
          <a:latin typeface="Arial" charset="0"/>
        </a:defRPr>
      </a:lvl8pPr>
      <a:lvl9pPr marL="1828800" algn="l" rtl="0" eaLnBrk="1" fontAlgn="base" hangingPunct="1">
        <a:lnSpc>
          <a:spcPct val="90000"/>
        </a:lnSpc>
        <a:spcBef>
          <a:spcPct val="0"/>
        </a:spcBef>
        <a:spcAft>
          <a:spcPct val="0"/>
        </a:spcAft>
        <a:defRPr sz="4400">
          <a:solidFill>
            <a:schemeClr val="tx1"/>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t-LT" smtClean="0"/>
              <a:t>Spustelėję redag. ruoš. pavad. stilių</a:t>
            </a:r>
          </a:p>
        </p:txBody>
      </p:sp>
      <p:sp>
        <p:nvSpPr>
          <p:cNvPr id="1027" name="Teksto vietos rezervavimo ženklas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p>
        </p:txBody>
      </p:sp>
      <p:sp>
        <p:nvSpPr>
          <p:cNvPr id="4" name="Datos vietos rezervavimo ženklas 3"/>
          <p:cNvSpPr>
            <a:spLocks noGrp="1"/>
          </p:cNvSpPr>
          <p:nvPr>
            <p:ph type="dt" sz="half" idx="2"/>
          </p:nvPr>
        </p:nvSpPr>
        <p:spPr>
          <a:xfrm>
            <a:off x="838200" y="635640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cap="none" spc="0" smtClean="0">
                <a:ln w="0"/>
                <a:solidFill>
                  <a:schemeClr val="accent1"/>
                </a:solidFill>
                <a:effectLst>
                  <a:outerShdw blurRad="38100" dist="25400" dir="5400000" algn="ctr" rotWithShape="0">
                    <a:srgbClr val="6E747A">
                      <a:alpha val="43000"/>
                    </a:srgbClr>
                  </a:outerShdw>
                </a:effectLst>
                <a:latin typeface="+mn-lt"/>
              </a:defRPr>
            </a:lvl1pPr>
          </a:lstStyle>
          <a:p>
            <a:pPr defTabSz="914400">
              <a:defRPr/>
            </a:pPr>
            <a:fld id="{85EB4631-5424-4215-8AD2-CE57974CAA1D}" type="datetimeFigureOut">
              <a:rPr lang="lt-LT">
                <a:solidFill>
                  <a:srgbClr val="5B9BD5"/>
                </a:solidFill>
              </a:rPr>
              <a:pPr defTabSz="914400">
                <a:defRPr/>
              </a:pPr>
              <a:t>2016-09-19</a:t>
            </a:fld>
            <a:endParaRPr lang="lt-LT" dirty="0">
              <a:solidFill>
                <a:prstClr val="black">
                  <a:tint val="75000"/>
                </a:prstClr>
              </a:solidFill>
            </a:endParaRPr>
          </a:p>
        </p:txBody>
      </p:sp>
      <p:sp>
        <p:nvSpPr>
          <p:cNvPr id="6" name="Skaidrės numerio vietos rezervavimo ženklas 5"/>
          <p:cNvSpPr>
            <a:spLocks noGrp="1"/>
          </p:cNvSpPr>
          <p:nvPr>
            <p:ph type="sldNum" sz="quarter" idx="4"/>
          </p:nvPr>
        </p:nvSpPr>
        <p:spPr>
          <a:xfrm>
            <a:off x="8610600" y="635640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cap="none" spc="0">
                <a:ln w="0"/>
                <a:solidFill>
                  <a:schemeClr val="accent1"/>
                </a:solidFill>
                <a:effectLst>
                  <a:outerShdw blurRad="38100" dist="25400" dir="5400000" algn="ctr" rotWithShape="0">
                    <a:srgbClr val="6E747A">
                      <a:alpha val="43000"/>
                    </a:srgbClr>
                  </a:outerShdw>
                </a:effectLst>
              </a:defRPr>
            </a:lvl1pPr>
          </a:lstStyle>
          <a:p>
            <a:pPr defTabSz="914400"/>
            <a:fld id="{EF96301E-35B1-47C0-B8B2-4EC96C61D38F}" type="slidenum">
              <a:rPr lang="lt-LT" smtClean="0">
                <a:solidFill>
                  <a:srgbClr val="5B9BD5"/>
                </a:solidFill>
                <a:latin typeface="Arial"/>
              </a:rPr>
              <a:pPr defTabSz="914400"/>
              <a:t>‹#›</a:t>
            </a:fld>
            <a:endParaRPr lang="lt-LT" dirty="0">
              <a:solidFill>
                <a:srgbClr val="5B9BD5"/>
              </a:solidFill>
              <a:latin typeface="Arial"/>
            </a:endParaRPr>
          </a:p>
        </p:txBody>
      </p:sp>
      <p:sp>
        <p:nvSpPr>
          <p:cNvPr id="7" name="Poraštės vietos rezervavimo ženklas 3"/>
          <p:cNvSpPr>
            <a:spLocks noGrp="1"/>
          </p:cNvSpPr>
          <p:nvPr>
            <p:ph type="ftr" sz="quarter" idx="3"/>
          </p:nvPr>
        </p:nvSpPr>
        <p:spPr>
          <a:xfrm>
            <a:off x="4038600" y="6356400"/>
            <a:ext cx="4114800" cy="365125"/>
          </a:xfrm>
          <a:prstGeom prst="rect">
            <a:avLst/>
          </a:prstGeom>
        </p:spPr>
        <p:txBody>
          <a:bodyPr/>
          <a:lstStyle>
            <a:lvl1pPr algn="ctr">
              <a:defRPr sz="1200" b="0" cap="none" spc="0">
                <a:ln w="0" cap="rnd" cmpd="sng">
                  <a:solidFill>
                    <a:schemeClr val="tx1"/>
                  </a:solidFill>
                </a:ln>
                <a:solidFill>
                  <a:schemeClr val="bg1"/>
                </a:solidFill>
                <a:effectLst/>
              </a:defRPr>
            </a:lvl1pPr>
          </a:lstStyle>
          <a:p>
            <a:pPr defTabSz="914400">
              <a:defRPr/>
            </a:pPr>
            <a:endParaRPr lang="lt-LT" dirty="0">
              <a:ln w="0" cap="rnd" cmpd="sng">
                <a:solidFill>
                  <a:prstClr val="black"/>
                </a:solidFill>
              </a:ln>
              <a:solidFill>
                <a:prstClr val="white"/>
              </a:solidFill>
            </a:endParaRPr>
          </a:p>
        </p:txBody>
      </p:sp>
    </p:spTree>
    <p:extLst>
      <p:ext uri="{BB962C8B-B14F-4D97-AF65-F5344CB8AC3E}">
        <p14:creationId xmlns:p14="http://schemas.microsoft.com/office/powerpoint/2010/main" val="356018953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charset="0"/>
        </a:defRPr>
      </a:lvl2pPr>
      <a:lvl3pPr algn="l" rtl="0" eaLnBrk="1" fontAlgn="base" hangingPunct="1">
        <a:lnSpc>
          <a:spcPct val="90000"/>
        </a:lnSpc>
        <a:spcBef>
          <a:spcPct val="0"/>
        </a:spcBef>
        <a:spcAft>
          <a:spcPct val="0"/>
        </a:spcAft>
        <a:defRPr sz="4400">
          <a:solidFill>
            <a:schemeClr val="tx1"/>
          </a:solidFill>
          <a:latin typeface="Arial" charset="0"/>
        </a:defRPr>
      </a:lvl3pPr>
      <a:lvl4pPr algn="l" rtl="0" eaLnBrk="1" fontAlgn="base" hangingPunct="1">
        <a:lnSpc>
          <a:spcPct val="90000"/>
        </a:lnSpc>
        <a:spcBef>
          <a:spcPct val="0"/>
        </a:spcBef>
        <a:spcAft>
          <a:spcPct val="0"/>
        </a:spcAft>
        <a:defRPr sz="4400">
          <a:solidFill>
            <a:schemeClr val="tx1"/>
          </a:solidFill>
          <a:latin typeface="Arial" charset="0"/>
        </a:defRPr>
      </a:lvl4pPr>
      <a:lvl5pPr algn="l" rtl="0" eaLnBrk="1" fontAlgn="base" hangingPunct="1">
        <a:lnSpc>
          <a:spcPct val="90000"/>
        </a:lnSpc>
        <a:spcBef>
          <a:spcPct val="0"/>
        </a:spcBef>
        <a:spcAft>
          <a:spcPct val="0"/>
        </a:spcAft>
        <a:defRPr sz="4400">
          <a:solidFill>
            <a:schemeClr val="tx1"/>
          </a:solidFill>
          <a:latin typeface="Arial" charset="0"/>
        </a:defRPr>
      </a:lvl5pPr>
      <a:lvl6pPr marL="457200" algn="l" rtl="0" eaLnBrk="1" fontAlgn="base" hangingPunct="1">
        <a:lnSpc>
          <a:spcPct val="90000"/>
        </a:lnSpc>
        <a:spcBef>
          <a:spcPct val="0"/>
        </a:spcBef>
        <a:spcAft>
          <a:spcPct val="0"/>
        </a:spcAft>
        <a:defRPr sz="4400">
          <a:solidFill>
            <a:schemeClr val="tx1"/>
          </a:solidFill>
          <a:latin typeface="Arial" charset="0"/>
        </a:defRPr>
      </a:lvl6pPr>
      <a:lvl7pPr marL="914400" algn="l" rtl="0" eaLnBrk="1" fontAlgn="base" hangingPunct="1">
        <a:lnSpc>
          <a:spcPct val="90000"/>
        </a:lnSpc>
        <a:spcBef>
          <a:spcPct val="0"/>
        </a:spcBef>
        <a:spcAft>
          <a:spcPct val="0"/>
        </a:spcAft>
        <a:defRPr sz="4400">
          <a:solidFill>
            <a:schemeClr val="tx1"/>
          </a:solidFill>
          <a:latin typeface="Arial" charset="0"/>
        </a:defRPr>
      </a:lvl7pPr>
      <a:lvl8pPr marL="1371600" algn="l" rtl="0" eaLnBrk="1" fontAlgn="base" hangingPunct="1">
        <a:lnSpc>
          <a:spcPct val="90000"/>
        </a:lnSpc>
        <a:spcBef>
          <a:spcPct val="0"/>
        </a:spcBef>
        <a:spcAft>
          <a:spcPct val="0"/>
        </a:spcAft>
        <a:defRPr sz="4400">
          <a:solidFill>
            <a:schemeClr val="tx1"/>
          </a:solidFill>
          <a:latin typeface="Arial" charset="0"/>
        </a:defRPr>
      </a:lvl8pPr>
      <a:lvl9pPr marL="1828800" algn="l" rtl="0" eaLnBrk="1" fontAlgn="base" hangingPunct="1">
        <a:lnSpc>
          <a:spcPct val="90000"/>
        </a:lnSpc>
        <a:spcBef>
          <a:spcPct val="0"/>
        </a:spcBef>
        <a:spcAft>
          <a:spcPct val="0"/>
        </a:spcAft>
        <a:defRPr sz="4400">
          <a:solidFill>
            <a:schemeClr val="tx1"/>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t-LT" smtClean="0"/>
              <a:t>Spustelėję redag. ruoš. pavad. stilių</a:t>
            </a:r>
          </a:p>
        </p:txBody>
      </p:sp>
      <p:sp>
        <p:nvSpPr>
          <p:cNvPr id="1027" name="Teksto vietos rezervavimo ženklas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accent1"/>
                </a:solidFill>
                <a:effectLst>
                  <a:outerShdw blurRad="38100" dist="38100" dir="2700000" algn="tl">
                    <a:srgbClr val="C0C0C0"/>
                  </a:outerShdw>
                </a:effectLst>
                <a:latin typeface="Arial" pitchFamily="34" charset="0"/>
                <a:ea typeface="ＭＳ Ｐゴシック" pitchFamily="34" charset="-128"/>
                <a:cs typeface="Arial" pitchFamily="34" charset="0"/>
              </a:defRPr>
            </a:lvl1pPr>
          </a:lstStyle>
          <a:p>
            <a:pPr>
              <a:defRPr/>
            </a:pPr>
            <a:fld id="{DF225D78-0117-441A-8E90-7B200A54D72D}" type="datetimeFigureOut">
              <a:rPr lang="lt-LT">
                <a:solidFill>
                  <a:srgbClr val="5B9BD5"/>
                </a:solidFill>
              </a:rPr>
              <a:pPr>
                <a:defRPr/>
              </a:pPr>
              <a:t>2016-09-19</a:t>
            </a:fld>
            <a:endParaRPr lang="lt-LT">
              <a:solidFill>
                <a:srgbClr val="898989"/>
              </a:solidFill>
            </a:endParaRPr>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accent1"/>
                </a:solidFill>
                <a:effectLst>
                  <a:outerShdw blurRad="38100" dist="38100" dir="2700000" algn="tl">
                    <a:srgbClr val="C0C0C0"/>
                  </a:outerShdw>
                </a:effectLst>
                <a:latin typeface="Arial" pitchFamily="34" charset="0"/>
                <a:ea typeface="ＭＳ Ｐゴシック" pitchFamily="34" charset="-128"/>
                <a:cs typeface="Arial" pitchFamily="34" charset="0"/>
              </a:defRPr>
            </a:lvl1pPr>
          </a:lstStyle>
          <a:p>
            <a:pPr>
              <a:defRPr/>
            </a:pPr>
            <a:fld id="{63655139-E793-4BA0-B0AE-9BE0365D814B}" type="slidenum">
              <a:rPr lang="lt-LT">
                <a:solidFill>
                  <a:srgbClr val="5B9BD5"/>
                </a:solidFill>
              </a:rPr>
              <a:pPr>
                <a:defRPr/>
              </a:pPr>
              <a:t>‹#›</a:t>
            </a:fld>
            <a:endParaRPr lang="lt-LT">
              <a:solidFill>
                <a:srgbClr val="5B9BD5"/>
              </a:solidFill>
            </a:endParaRPr>
          </a:p>
        </p:txBody>
      </p:sp>
      <p:sp>
        <p:nvSpPr>
          <p:cNvPr id="7" name="Poraštės vietos rezervavimo ženklas 3"/>
          <p:cNvSpPr>
            <a:spLocks noGrp="1"/>
          </p:cNvSpPr>
          <p:nvPr>
            <p:ph type="ftr" sz="quarter" idx="3"/>
          </p:nvPr>
        </p:nvSpPr>
        <p:spPr>
          <a:xfrm>
            <a:off x="4038600" y="6356350"/>
            <a:ext cx="4114800" cy="365125"/>
          </a:xfrm>
          <a:prstGeom prst="rect">
            <a:avLst/>
          </a:prstGeom>
        </p:spPr>
        <p:txBody>
          <a:bodyPr vert="horz" wrap="square" lIns="91440" tIns="45720" rIns="91440" bIns="45720" numCol="1" anchor="t" anchorCtr="0" compatLnSpc="1">
            <a:prstTxWarp prst="textNoShape">
              <a:avLst/>
            </a:prstTxWarp>
          </a:bodyPr>
          <a:lstStyle>
            <a:lvl1pPr algn="ctr">
              <a:defRPr sz="1200">
                <a:solidFill>
                  <a:schemeClr val="bg1"/>
                </a:solidFill>
                <a:latin typeface="Arial" pitchFamily="34" charset="0"/>
                <a:ea typeface="ＭＳ Ｐゴシック" pitchFamily="34" charset="-128"/>
                <a:cs typeface="Arial" pitchFamily="34" charset="0"/>
              </a:defRPr>
            </a:lvl1pPr>
          </a:lstStyle>
          <a:p>
            <a:pPr>
              <a:defRPr/>
            </a:pPr>
            <a:endParaRPr lang="lt-LT">
              <a:solidFill>
                <a:prstClr val="white"/>
              </a:solidFill>
            </a:endParaRPr>
          </a:p>
        </p:txBody>
      </p:sp>
    </p:spTree>
    <p:extLst>
      <p:ext uri="{BB962C8B-B14F-4D97-AF65-F5344CB8AC3E}">
        <p14:creationId xmlns:p14="http://schemas.microsoft.com/office/powerpoint/2010/main" val="1609163842"/>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Arial" charset="0"/>
          <a:ea typeface="MS PGothic"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Arial" charset="0"/>
          <a:ea typeface="MS PGothic"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Arial" charset="0"/>
          <a:ea typeface="MS PGothic"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Arial" charset="0"/>
          <a:ea typeface="MS PGothic" pitchFamily="34" charset="-128"/>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Arial" charset="0"/>
        </a:defRPr>
      </a:lvl6pPr>
      <a:lvl7pPr marL="914400" algn="l" rtl="0" eaLnBrk="1" fontAlgn="base" hangingPunct="1">
        <a:lnSpc>
          <a:spcPct val="90000"/>
        </a:lnSpc>
        <a:spcBef>
          <a:spcPct val="0"/>
        </a:spcBef>
        <a:spcAft>
          <a:spcPct val="0"/>
        </a:spcAft>
        <a:defRPr sz="4400">
          <a:solidFill>
            <a:schemeClr val="tx1"/>
          </a:solidFill>
          <a:latin typeface="Arial" charset="0"/>
        </a:defRPr>
      </a:lvl7pPr>
      <a:lvl8pPr marL="1371600" algn="l" rtl="0" eaLnBrk="1" fontAlgn="base" hangingPunct="1">
        <a:lnSpc>
          <a:spcPct val="90000"/>
        </a:lnSpc>
        <a:spcBef>
          <a:spcPct val="0"/>
        </a:spcBef>
        <a:spcAft>
          <a:spcPct val="0"/>
        </a:spcAft>
        <a:defRPr sz="4400">
          <a:solidFill>
            <a:schemeClr val="tx1"/>
          </a:solidFill>
          <a:latin typeface="Arial" charset="0"/>
        </a:defRPr>
      </a:lvl8pPr>
      <a:lvl9pPr marL="1828800" algn="l" rtl="0" eaLnBrk="1" fontAlgn="base" hangingPunct="1">
        <a:lnSpc>
          <a:spcPct val="90000"/>
        </a:lnSpc>
        <a:spcBef>
          <a:spcPct val="0"/>
        </a:spcBef>
        <a:spcAft>
          <a:spcPct val="0"/>
        </a:spcAft>
        <a:defRPr sz="4400">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S PGothic"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lt-LT" smtClean="0"/>
              <a:t>Spustelėję redag. ruoš. pavad. stilių</a:t>
            </a:r>
          </a:p>
        </p:txBody>
      </p:sp>
      <p:sp>
        <p:nvSpPr>
          <p:cNvPr id="1027" name="Teksto vietos rezervavimo ženklas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accent1"/>
                </a:solidFill>
                <a:effectLst>
                  <a:outerShdw blurRad="38100" dist="38100" dir="2700000" algn="tl">
                    <a:srgbClr val="C0C0C0"/>
                  </a:outerShdw>
                </a:effectLst>
                <a:latin typeface="Arial" pitchFamily="34" charset="0"/>
                <a:ea typeface="ＭＳ Ｐゴシック" pitchFamily="34" charset="-128"/>
                <a:cs typeface="Arial" pitchFamily="34" charset="0"/>
              </a:defRPr>
            </a:lvl1pPr>
          </a:lstStyle>
          <a:p>
            <a:pPr>
              <a:defRPr/>
            </a:pPr>
            <a:fld id="{DF225D78-0117-441A-8E90-7B200A54D72D}" type="datetimeFigureOut">
              <a:rPr lang="lt-LT">
                <a:solidFill>
                  <a:srgbClr val="5B9BD5"/>
                </a:solidFill>
              </a:rPr>
              <a:pPr>
                <a:defRPr/>
              </a:pPr>
              <a:t>2016-09-19</a:t>
            </a:fld>
            <a:endParaRPr lang="lt-LT">
              <a:solidFill>
                <a:srgbClr val="898989"/>
              </a:solidFill>
            </a:endParaRPr>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accent1"/>
                </a:solidFill>
                <a:effectLst>
                  <a:outerShdw blurRad="38100" dist="38100" dir="2700000" algn="tl">
                    <a:srgbClr val="C0C0C0"/>
                  </a:outerShdw>
                </a:effectLst>
                <a:latin typeface="Arial" pitchFamily="34" charset="0"/>
                <a:ea typeface="ＭＳ Ｐゴシック" pitchFamily="34" charset="-128"/>
                <a:cs typeface="Arial" pitchFamily="34" charset="0"/>
              </a:defRPr>
            </a:lvl1pPr>
          </a:lstStyle>
          <a:p>
            <a:pPr>
              <a:defRPr/>
            </a:pPr>
            <a:fld id="{63655139-E793-4BA0-B0AE-9BE0365D814B}" type="slidenum">
              <a:rPr lang="lt-LT">
                <a:solidFill>
                  <a:srgbClr val="5B9BD5"/>
                </a:solidFill>
              </a:rPr>
              <a:pPr>
                <a:defRPr/>
              </a:pPr>
              <a:t>‹#›</a:t>
            </a:fld>
            <a:endParaRPr lang="lt-LT">
              <a:solidFill>
                <a:srgbClr val="5B9BD5"/>
              </a:solidFill>
            </a:endParaRPr>
          </a:p>
        </p:txBody>
      </p:sp>
      <p:sp>
        <p:nvSpPr>
          <p:cNvPr id="7" name="Poraštės vietos rezervavimo ženklas 3"/>
          <p:cNvSpPr>
            <a:spLocks noGrp="1"/>
          </p:cNvSpPr>
          <p:nvPr>
            <p:ph type="ftr" sz="quarter" idx="3"/>
          </p:nvPr>
        </p:nvSpPr>
        <p:spPr>
          <a:xfrm>
            <a:off x="4038600" y="6356350"/>
            <a:ext cx="4114800" cy="365125"/>
          </a:xfrm>
          <a:prstGeom prst="rect">
            <a:avLst/>
          </a:prstGeom>
        </p:spPr>
        <p:txBody>
          <a:bodyPr vert="horz" wrap="square" lIns="91440" tIns="45720" rIns="91440" bIns="45720" numCol="1" anchor="t" anchorCtr="0" compatLnSpc="1">
            <a:prstTxWarp prst="textNoShape">
              <a:avLst/>
            </a:prstTxWarp>
          </a:bodyPr>
          <a:lstStyle>
            <a:lvl1pPr algn="ctr">
              <a:defRPr sz="1200">
                <a:solidFill>
                  <a:schemeClr val="bg1"/>
                </a:solidFill>
                <a:latin typeface="Arial" pitchFamily="34" charset="0"/>
                <a:ea typeface="ＭＳ Ｐゴシック" pitchFamily="34" charset="-128"/>
                <a:cs typeface="Arial" pitchFamily="34" charset="0"/>
              </a:defRPr>
            </a:lvl1pPr>
          </a:lstStyle>
          <a:p>
            <a:pPr>
              <a:defRPr/>
            </a:pPr>
            <a:endParaRPr lang="lt-LT">
              <a:solidFill>
                <a:prstClr val="white"/>
              </a:solidFill>
            </a:endParaRPr>
          </a:p>
        </p:txBody>
      </p:sp>
    </p:spTree>
    <p:extLst>
      <p:ext uri="{BB962C8B-B14F-4D97-AF65-F5344CB8AC3E}">
        <p14:creationId xmlns:p14="http://schemas.microsoft.com/office/powerpoint/2010/main" val="833703194"/>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S PGothic" pitchFamily="34" charset="-128"/>
          <a:cs typeface="ＭＳ Ｐゴシック" charset="0"/>
        </a:defRPr>
      </a:lvl1pPr>
      <a:lvl2pPr algn="l" rtl="0" eaLnBrk="0" fontAlgn="base" hangingPunct="0">
        <a:lnSpc>
          <a:spcPct val="90000"/>
        </a:lnSpc>
        <a:spcBef>
          <a:spcPct val="0"/>
        </a:spcBef>
        <a:spcAft>
          <a:spcPct val="0"/>
        </a:spcAft>
        <a:defRPr sz="4400">
          <a:solidFill>
            <a:schemeClr val="tx1"/>
          </a:solidFill>
          <a:latin typeface="Arial" charset="0"/>
          <a:ea typeface="MS PGothic" pitchFamily="34" charset="-128"/>
          <a:cs typeface="ＭＳ Ｐゴシック" charset="0"/>
        </a:defRPr>
      </a:lvl2pPr>
      <a:lvl3pPr algn="l" rtl="0" eaLnBrk="0" fontAlgn="base" hangingPunct="0">
        <a:lnSpc>
          <a:spcPct val="90000"/>
        </a:lnSpc>
        <a:spcBef>
          <a:spcPct val="0"/>
        </a:spcBef>
        <a:spcAft>
          <a:spcPct val="0"/>
        </a:spcAft>
        <a:defRPr sz="4400">
          <a:solidFill>
            <a:schemeClr val="tx1"/>
          </a:solidFill>
          <a:latin typeface="Arial" charset="0"/>
          <a:ea typeface="MS PGothic" pitchFamily="34" charset="-128"/>
          <a:cs typeface="ＭＳ Ｐゴシック" charset="0"/>
        </a:defRPr>
      </a:lvl3pPr>
      <a:lvl4pPr algn="l" rtl="0" eaLnBrk="0" fontAlgn="base" hangingPunct="0">
        <a:lnSpc>
          <a:spcPct val="90000"/>
        </a:lnSpc>
        <a:spcBef>
          <a:spcPct val="0"/>
        </a:spcBef>
        <a:spcAft>
          <a:spcPct val="0"/>
        </a:spcAft>
        <a:defRPr sz="4400">
          <a:solidFill>
            <a:schemeClr val="tx1"/>
          </a:solidFill>
          <a:latin typeface="Arial" charset="0"/>
          <a:ea typeface="MS PGothic" pitchFamily="34" charset="-128"/>
          <a:cs typeface="ＭＳ Ｐゴシック" charset="0"/>
        </a:defRPr>
      </a:lvl4pPr>
      <a:lvl5pPr algn="l" rtl="0" eaLnBrk="0" fontAlgn="base" hangingPunct="0">
        <a:lnSpc>
          <a:spcPct val="90000"/>
        </a:lnSpc>
        <a:spcBef>
          <a:spcPct val="0"/>
        </a:spcBef>
        <a:spcAft>
          <a:spcPct val="0"/>
        </a:spcAft>
        <a:defRPr sz="4400">
          <a:solidFill>
            <a:schemeClr val="tx1"/>
          </a:solidFill>
          <a:latin typeface="Arial" charset="0"/>
          <a:ea typeface="MS PGothic" pitchFamily="34" charset="-128"/>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Arial" charset="0"/>
        </a:defRPr>
      </a:lvl6pPr>
      <a:lvl7pPr marL="914400" algn="l" rtl="0" eaLnBrk="1" fontAlgn="base" hangingPunct="1">
        <a:lnSpc>
          <a:spcPct val="90000"/>
        </a:lnSpc>
        <a:spcBef>
          <a:spcPct val="0"/>
        </a:spcBef>
        <a:spcAft>
          <a:spcPct val="0"/>
        </a:spcAft>
        <a:defRPr sz="4400">
          <a:solidFill>
            <a:schemeClr val="tx1"/>
          </a:solidFill>
          <a:latin typeface="Arial" charset="0"/>
        </a:defRPr>
      </a:lvl7pPr>
      <a:lvl8pPr marL="1371600" algn="l" rtl="0" eaLnBrk="1" fontAlgn="base" hangingPunct="1">
        <a:lnSpc>
          <a:spcPct val="90000"/>
        </a:lnSpc>
        <a:spcBef>
          <a:spcPct val="0"/>
        </a:spcBef>
        <a:spcAft>
          <a:spcPct val="0"/>
        </a:spcAft>
        <a:defRPr sz="4400">
          <a:solidFill>
            <a:schemeClr val="tx1"/>
          </a:solidFill>
          <a:latin typeface="Arial" charset="0"/>
        </a:defRPr>
      </a:lvl8pPr>
      <a:lvl9pPr marL="1828800" algn="l" rtl="0" eaLnBrk="1" fontAlgn="base" hangingPunct="1">
        <a:lnSpc>
          <a:spcPct val="90000"/>
        </a:lnSpc>
        <a:spcBef>
          <a:spcPct val="0"/>
        </a:spcBef>
        <a:spcAft>
          <a:spcPct val="0"/>
        </a:spcAft>
        <a:defRPr sz="4400">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S PGothic"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p:cNvSpPr>
            <a:spLocks noGrp="1"/>
          </p:cNvSpPr>
          <p:nvPr>
            <p:ph type="body" sz="quarter" idx="13"/>
          </p:nvPr>
        </p:nvSpPr>
        <p:spPr>
          <a:xfrm>
            <a:off x="5227316" y="3888260"/>
            <a:ext cx="6722772" cy="2249350"/>
          </a:xfrm>
          <a:solidFill>
            <a:schemeClr val="accent6">
              <a:lumMod val="20000"/>
              <a:lumOff val="80000"/>
            </a:schemeClr>
          </a:solidFill>
        </p:spPr>
        <p:txBody>
          <a:bodyPr/>
          <a:lstStyle/>
          <a:p>
            <a:pPr lvl="0" algn="ctr">
              <a:spcBef>
                <a:spcPts val="0"/>
              </a:spcBef>
              <a:defRPr/>
            </a:pPr>
            <a:endParaRPr lang="lt-LT" altLang="en-US" sz="2000" b="1" dirty="0">
              <a:latin typeface="Cambria" pitchFamily="18" charset="0"/>
            </a:endParaRPr>
          </a:p>
          <a:p>
            <a:pPr algn="ctr">
              <a:spcBef>
                <a:spcPts val="0"/>
              </a:spcBef>
              <a:defRPr/>
            </a:pPr>
            <a:r>
              <a:rPr lang="lt-LT" sz="3200" b="1" dirty="0" smtClean="0">
                <a:latin typeface="Times New Roman" panose="02020603050405020304" pitchFamily="18" charset="0"/>
                <a:cs typeface="Times New Roman" panose="02020603050405020304" pitchFamily="18" charset="0"/>
              </a:rPr>
              <a:t>ŽEMDIRBIŲ INDĖLIS MAŽINANT </a:t>
            </a:r>
            <a:endParaRPr lang="en-US" sz="3200" b="1" dirty="0" smtClean="0">
              <a:latin typeface="Times New Roman" panose="02020603050405020304" pitchFamily="18" charset="0"/>
              <a:cs typeface="Times New Roman" panose="02020603050405020304" pitchFamily="18" charset="0"/>
            </a:endParaRPr>
          </a:p>
          <a:p>
            <a:pPr algn="ctr">
              <a:spcBef>
                <a:spcPts val="0"/>
              </a:spcBef>
              <a:defRPr/>
            </a:pPr>
            <a:r>
              <a:rPr lang="lt-LT" sz="3200" b="1" dirty="0" smtClean="0">
                <a:latin typeface="Times New Roman" panose="02020603050405020304" pitchFamily="18" charset="0"/>
                <a:cs typeface="Times New Roman" panose="02020603050405020304" pitchFamily="18" charset="0"/>
              </a:rPr>
              <a:t>KLIMATO KAITĄ</a:t>
            </a:r>
          </a:p>
          <a:p>
            <a:pPr lvl="0" algn="ctr">
              <a:spcBef>
                <a:spcPts val="0"/>
              </a:spcBef>
              <a:defRPr/>
            </a:pPr>
            <a:endParaRPr lang="lt-LT" altLang="en-US" sz="2400" b="1" dirty="0" smtClean="0">
              <a:latin typeface="Cambria" pitchFamily="18" charset="0"/>
            </a:endParaRPr>
          </a:p>
          <a:p>
            <a:pPr lvl="0" algn="ctr">
              <a:spcBef>
                <a:spcPts val="0"/>
              </a:spcBef>
              <a:defRPr/>
            </a:pPr>
            <a:endParaRPr lang="en-US" altLang="en-US" sz="1400" b="1" dirty="0">
              <a:latin typeface="Cambria" pitchFamily="18" charset="0"/>
            </a:endParaRPr>
          </a:p>
          <a:p>
            <a:pPr algn="ctr" eaLnBrk="1" hangingPunct="1">
              <a:buFont typeface="Arial" charset="0"/>
              <a:buNone/>
              <a:defRPr/>
            </a:pPr>
            <a:r>
              <a:rPr lang="en-US" sz="2000" b="1" dirty="0" smtClean="0">
                <a:latin typeface="Cambria" panose="02040503050406030204" pitchFamily="18" charset="0"/>
              </a:rPr>
              <a:t>2016 m. rugs</a:t>
            </a:r>
            <a:r>
              <a:rPr lang="lt-LT" sz="2000" b="1" dirty="0" smtClean="0">
                <a:latin typeface="Cambria" panose="02040503050406030204" pitchFamily="18" charset="0"/>
              </a:rPr>
              <a:t>ėjo 7 d.</a:t>
            </a:r>
            <a:endParaRPr lang="en-US" sz="2000" b="1" dirty="0" smtClean="0">
              <a:latin typeface="Cambria" panose="02040503050406030204" pitchFamily="18" charset="0"/>
            </a:endParaRPr>
          </a:p>
        </p:txBody>
      </p:sp>
    </p:spTree>
    <p:extLst>
      <p:ext uri="{BB962C8B-B14F-4D97-AF65-F5344CB8AC3E}">
        <p14:creationId xmlns:p14="http://schemas.microsoft.com/office/powerpoint/2010/main" val="121377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38200" y="759854"/>
            <a:ext cx="10515600" cy="643943"/>
          </a:xfrm>
        </p:spPr>
        <p:txBody>
          <a:bodyPr/>
          <a:lstStyle/>
          <a:p>
            <a:pPr algn="ctr"/>
            <a:r>
              <a:rPr lang="lt-LT" sz="3800" b="1" dirty="0">
                <a:solidFill>
                  <a:schemeClr val="accent6">
                    <a:lumMod val="50000"/>
                  </a:schemeClr>
                </a:solidFill>
                <a:latin typeface="Cambria" panose="02040503050406030204" pitchFamily="18" charset="0"/>
                <a:cs typeface="Times New Roman" panose="02020603050405020304" pitchFamily="18" charset="0"/>
              </a:rPr>
              <a:t>Šalies indėlis</a:t>
            </a:r>
          </a:p>
        </p:txBody>
      </p:sp>
      <p:sp>
        <p:nvSpPr>
          <p:cNvPr id="3" name="Turinio vietos rezervavimo ženklas 2"/>
          <p:cNvSpPr>
            <a:spLocks noGrp="1"/>
          </p:cNvSpPr>
          <p:nvPr>
            <p:ph idx="1"/>
          </p:nvPr>
        </p:nvSpPr>
        <p:spPr>
          <a:xfrm>
            <a:off x="953037" y="1532586"/>
            <a:ext cx="10315978" cy="4881093"/>
          </a:xfrm>
        </p:spPr>
        <p:txBody>
          <a:bodyPr/>
          <a:lstStyle/>
          <a:p>
            <a:pPr marL="0" indent="0" algn="just">
              <a:buNone/>
            </a:pPr>
            <a:r>
              <a:rPr lang="lt-LT" sz="3800" dirty="0" smtClean="0">
                <a:latin typeface="Cambria" panose="02040503050406030204" pitchFamily="18" charset="0"/>
              </a:rPr>
              <a:t>     Įvai­ri­ų </a:t>
            </a:r>
            <a:r>
              <a:rPr lang="lt-LT" sz="3800" dirty="0">
                <a:latin typeface="Cambria" panose="02040503050406030204" pitchFamily="18" charset="0"/>
              </a:rPr>
              <a:t>šali­ų i­ndėli­s, sprendži­ant </a:t>
            </a:r>
            <a:r>
              <a:rPr lang="lt-LT" sz="3800" dirty="0" smtClean="0">
                <a:latin typeface="Cambria" panose="02040503050406030204" pitchFamily="18" charset="0"/>
              </a:rPr>
              <a:t>besi­keičiančio </a:t>
            </a:r>
            <a:r>
              <a:rPr lang="lt-LT" sz="3800" dirty="0">
                <a:latin typeface="Cambria" panose="02040503050406030204" pitchFamily="18" charset="0"/>
              </a:rPr>
              <a:t>kli­mato problemas, yra ski­rti­ngas. Pavi­eni­ų šali­ų vei­ksmų jau nebepakanka. </a:t>
            </a:r>
          </a:p>
          <a:p>
            <a:pPr marL="0" indent="0" algn="just">
              <a:buNone/>
            </a:pPr>
            <a:r>
              <a:rPr lang="lt-LT" sz="3800" dirty="0">
                <a:latin typeface="Cambria" panose="02040503050406030204" pitchFamily="18" charset="0"/>
              </a:rPr>
              <a:t>   </a:t>
            </a:r>
            <a:r>
              <a:rPr lang="lt-LT" sz="3800" dirty="0" smtClean="0">
                <a:latin typeface="Cambria" panose="02040503050406030204" pitchFamily="18" charset="0"/>
              </a:rPr>
              <a:t>  Labai</a:t>
            </a:r>
            <a:r>
              <a:rPr lang="lt-LT" sz="3800" dirty="0">
                <a:latin typeface="Cambria" panose="02040503050406030204" pitchFamily="18" charset="0"/>
              </a:rPr>
              <a:t>­ </a:t>
            </a:r>
            <a:r>
              <a:rPr lang="lt-LT" sz="3800" b="1" dirty="0">
                <a:latin typeface="Cambria" panose="02040503050406030204" pitchFamily="18" charset="0"/>
              </a:rPr>
              <a:t>svarbu­ su­ku­rti­ bendrą tarptau­ti­nę </a:t>
            </a:r>
            <a:r>
              <a:rPr lang="lt-LT" sz="3800" b="1" dirty="0" smtClean="0">
                <a:latin typeface="Cambria" panose="02040503050406030204" pitchFamily="18" charset="0"/>
              </a:rPr>
              <a:t>ilgalai­ki­ų </a:t>
            </a:r>
            <a:r>
              <a:rPr lang="lt-LT" sz="3800" b="1" dirty="0">
                <a:latin typeface="Cambria" panose="02040503050406030204" pitchFamily="18" charset="0"/>
              </a:rPr>
              <a:t>ti­kslų vi­zi­ją i­r tarptau­ti­ni­o bendradarbi­avi­mo stru­ktūrą</a:t>
            </a:r>
            <a:r>
              <a:rPr lang="lt-LT" sz="3800" dirty="0">
                <a:latin typeface="Cambria" panose="02040503050406030204" pitchFamily="18" charset="0"/>
              </a:rPr>
              <a:t>, ku­ri­oje dėl bendrų ti­kslų ki­ekvi­ena šali­s įneštų savo indėlį bei deri­ntų kai­myni­ni­ų valstybi­ų vei­ksmu­s kli­mato kai­tai­ su­valdyti­.</a:t>
            </a:r>
          </a:p>
          <a:p>
            <a:endParaRPr lang="lt-LT" dirty="0"/>
          </a:p>
        </p:txBody>
      </p:sp>
    </p:spTree>
    <p:extLst>
      <p:ext uri="{BB962C8B-B14F-4D97-AF65-F5344CB8AC3E}">
        <p14:creationId xmlns:p14="http://schemas.microsoft.com/office/powerpoint/2010/main" val="1628262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442" y="832022"/>
            <a:ext cx="9967785" cy="858666"/>
          </a:xfrm>
        </p:spPr>
        <p:txBody>
          <a:bodyPr/>
          <a:lstStyle/>
          <a:p>
            <a:r>
              <a:rPr lang="lt-LT" sz="3800" b="1" dirty="0">
                <a:solidFill>
                  <a:schemeClr val="accent6">
                    <a:lumMod val="50000"/>
                  </a:schemeClr>
                </a:solidFill>
                <a:latin typeface="Cambria" panose="02040503050406030204" pitchFamily="18" charset="0"/>
              </a:rPr>
              <a:t>Efektyviam atsakui į klimato kaitą </a:t>
            </a:r>
            <a:r>
              <a:rPr lang="lt-LT" sz="3800" b="1" dirty="0" smtClean="0">
                <a:solidFill>
                  <a:schemeClr val="accent6">
                    <a:lumMod val="50000"/>
                  </a:schemeClr>
                </a:solidFill>
                <a:latin typeface="Cambria" panose="02040503050406030204" pitchFamily="18" charset="0"/>
              </a:rPr>
              <a:t>būtini </a:t>
            </a:r>
            <a:r>
              <a:rPr lang="lt-LT" sz="3800" b="1" dirty="0">
                <a:solidFill>
                  <a:schemeClr val="accent6">
                    <a:lumMod val="50000"/>
                  </a:schemeClr>
                </a:solidFill>
                <a:latin typeface="Cambria" panose="02040503050406030204" pitchFamily="18" charset="0"/>
              </a:rPr>
              <a:t>politiniai elementai</a:t>
            </a:r>
            <a:r>
              <a:rPr lang="lt-LT" sz="3800" b="1" dirty="0" smtClean="0">
                <a:solidFill>
                  <a:schemeClr val="accent6">
                    <a:lumMod val="50000"/>
                  </a:schemeClr>
                </a:solidFill>
                <a:latin typeface="Cambria" panose="02040503050406030204" pitchFamily="18" charset="0"/>
              </a:rPr>
              <a:t>:</a:t>
            </a:r>
            <a:endParaRPr lang="lt-LT" sz="3800" b="1" dirty="0">
              <a:solidFill>
                <a:schemeClr val="accent6">
                  <a:lumMod val="50000"/>
                </a:schemeClr>
              </a:solidFill>
              <a:latin typeface="Cambria" panose="02040503050406030204" pitchFamily="18" charset="0"/>
            </a:endParaRPr>
          </a:p>
        </p:txBody>
      </p:sp>
      <p:sp>
        <p:nvSpPr>
          <p:cNvPr id="3" name="Content Placeholder 2"/>
          <p:cNvSpPr>
            <a:spLocks noGrp="1"/>
          </p:cNvSpPr>
          <p:nvPr>
            <p:ph idx="1"/>
          </p:nvPr>
        </p:nvSpPr>
        <p:spPr>
          <a:xfrm>
            <a:off x="996778" y="2018269"/>
            <a:ext cx="10357022" cy="4158693"/>
          </a:xfrm>
        </p:spPr>
        <p:txBody>
          <a:bodyPr/>
          <a:lstStyle/>
          <a:p>
            <a:pPr marL="0" indent="0">
              <a:buNone/>
            </a:pPr>
            <a:r>
              <a:rPr lang="lt-LT" dirty="0" smtClean="0"/>
              <a:t>1. </a:t>
            </a:r>
            <a:r>
              <a:rPr lang="lt-LT" sz="3200" dirty="0" smtClean="0">
                <a:latin typeface="Cambria" panose="02040503050406030204" pitchFamily="18" charset="0"/>
              </a:rPr>
              <a:t>Gamintojų </a:t>
            </a:r>
            <a:r>
              <a:rPr lang="lt-LT" sz="3200" dirty="0">
                <a:latin typeface="Cambria" panose="02040503050406030204" pitchFamily="18" charset="0"/>
              </a:rPr>
              <a:t>kainų sureguliavimas, kuris gali būti vykdomas </a:t>
            </a:r>
            <a:r>
              <a:rPr lang="lt-LT" sz="3200" dirty="0" smtClean="0">
                <a:latin typeface="Cambria" panose="02040503050406030204" pitchFamily="18" charset="0"/>
              </a:rPr>
              <a:t> mokesčių</a:t>
            </a:r>
            <a:r>
              <a:rPr lang="lt-LT" sz="3200" dirty="0">
                <a:latin typeface="Cambria" panose="02040503050406030204" pitchFamily="18" charset="0"/>
              </a:rPr>
              <a:t>, </a:t>
            </a:r>
            <a:r>
              <a:rPr lang="lt-LT" sz="3200" dirty="0" smtClean="0">
                <a:latin typeface="Cambria" panose="02040503050406030204" pitchFamily="18" charset="0"/>
              </a:rPr>
              <a:t>prekybos arba </a:t>
            </a:r>
            <a:r>
              <a:rPr lang="lt-LT" sz="3200" dirty="0">
                <a:latin typeface="Cambria" panose="02040503050406030204" pitchFamily="18" charset="0"/>
              </a:rPr>
              <a:t>reguliavimo </a:t>
            </a:r>
            <a:r>
              <a:rPr lang="lt-LT" sz="3200" dirty="0" smtClean="0">
                <a:latin typeface="Cambria" panose="02040503050406030204" pitchFamily="18" charset="0"/>
              </a:rPr>
              <a:t>būdais;</a:t>
            </a:r>
          </a:p>
          <a:p>
            <a:pPr marL="0" indent="0">
              <a:buNone/>
            </a:pPr>
            <a:endParaRPr lang="lt-LT" sz="1000" dirty="0">
              <a:latin typeface="Cambria" panose="02040503050406030204" pitchFamily="18" charset="0"/>
            </a:endParaRPr>
          </a:p>
          <a:p>
            <a:pPr marL="0" indent="0">
              <a:buNone/>
            </a:pPr>
            <a:r>
              <a:rPr lang="lt-LT" sz="3200" dirty="0" smtClean="0">
                <a:latin typeface="Cambria" panose="02040503050406030204" pitchFamily="18" charset="0"/>
              </a:rPr>
              <a:t>2. Šalies </a:t>
            </a:r>
            <a:r>
              <a:rPr lang="lt-LT" sz="3200" dirty="0">
                <a:latin typeface="Cambria" panose="02040503050406030204" pitchFamily="18" charset="0"/>
              </a:rPr>
              <a:t>vykdoma politika, skatinanti </a:t>
            </a:r>
            <a:r>
              <a:rPr lang="lt-LT" sz="3200" dirty="0" err="1" smtClean="0">
                <a:latin typeface="Cambria" panose="02040503050406030204" pitchFamily="18" charset="0"/>
              </a:rPr>
              <a:t>inovatyvių</a:t>
            </a:r>
            <a:r>
              <a:rPr lang="lt-LT" sz="3200" dirty="0" smtClean="0">
                <a:latin typeface="Cambria" panose="02040503050406030204" pitchFamily="18" charset="0"/>
              </a:rPr>
              <a:t>, pažangių technologijų naudojimą;</a:t>
            </a:r>
          </a:p>
          <a:p>
            <a:pPr marL="0" indent="0">
              <a:buNone/>
            </a:pPr>
            <a:endParaRPr lang="lt-LT" sz="1000" dirty="0">
              <a:latin typeface="Cambria" panose="02040503050406030204" pitchFamily="18" charset="0"/>
            </a:endParaRPr>
          </a:p>
          <a:p>
            <a:pPr marL="0" indent="0">
              <a:buNone/>
            </a:pPr>
            <a:r>
              <a:rPr lang="lt-LT" sz="3200" dirty="0" smtClean="0">
                <a:latin typeface="Cambria" panose="02040503050406030204" pitchFamily="18" charset="0"/>
              </a:rPr>
              <a:t>3. Platesnis žemdirbių informavimas </a:t>
            </a:r>
            <a:r>
              <a:rPr lang="lt-LT" sz="3200" dirty="0">
                <a:latin typeface="Cambria" panose="02040503050406030204" pitchFamily="18" charset="0"/>
              </a:rPr>
              <a:t>ir </a:t>
            </a:r>
            <a:r>
              <a:rPr lang="lt-LT" sz="3200" dirty="0" smtClean="0">
                <a:latin typeface="Cambria" panose="02040503050406030204" pitchFamily="18" charset="0"/>
              </a:rPr>
              <a:t>švietimas </a:t>
            </a:r>
            <a:r>
              <a:rPr lang="lt-LT" sz="3200" dirty="0">
                <a:latin typeface="Cambria" panose="02040503050406030204" pitchFamily="18" charset="0"/>
              </a:rPr>
              <a:t>apie tai, ką jie </a:t>
            </a:r>
            <a:r>
              <a:rPr lang="lt-LT" sz="3200" dirty="0" smtClean="0">
                <a:latin typeface="Cambria" panose="02040503050406030204" pitchFamily="18" charset="0"/>
              </a:rPr>
              <a:t>  galėtų </a:t>
            </a:r>
            <a:r>
              <a:rPr lang="lt-LT" sz="3200" dirty="0">
                <a:latin typeface="Cambria" panose="02040503050406030204" pitchFamily="18" charset="0"/>
              </a:rPr>
              <a:t>padaryti</a:t>
            </a:r>
            <a:r>
              <a:rPr lang="lt-LT" sz="3200" dirty="0" smtClean="0">
                <a:latin typeface="Cambria" panose="02040503050406030204" pitchFamily="18" charset="0"/>
              </a:rPr>
              <a:t>, atliepdami </a:t>
            </a:r>
            <a:r>
              <a:rPr lang="lt-LT" sz="3200" dirty="0">
                <a:latin typeface="Cambria" panose="02040503050406030204" pitchFamily="18" charset="0"/>
              </a:rPr>
              <a:t>į klimato </a:t>
            </a:r>
            <a:r>
              <a:rPr lang="lt-LT" sz="3200" dirty="0" smtClean="0">
                <a:latin typeface="Cambria" panose="02040503050406030204" pitchFamily="18" charset="0"/>
              </a:rPr>
              <a:t>kaitos iššūkius.</a:t>
            </a:r>
            <a:endParaRPr lang="lt-LT" sz="3200" dirty="0">
              <a:latin typeface="Cambria" panose="02040503050406030204" pitchFamily="18" charset="0"/>
            </a:endParaRPr>
          </a:p>
          <a:p>
            <a:endParaRPr lang="lt-LT" dirty="0"/>
          </a:p>
        </p:txBody>
      </p:sp>
    </p:spTree>
    <p:extLst>
      <p:ext uri="{BB962C8B-B14F-4D97-AF65-F5344CB8AC3E}">
        <p14:creationId xmlns:p14="http://schemas.microsoft.com/office/powerpoint/2010/main" val="748730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1804085"/>
            <a:ext cx="10515600" cy="3579283"/>
          </a:xfrm>
        </p:spPr>
        <p:txBody>
          <a:bodyPr/>
          <a:lstStyle/>
          <a:p>
            <a:pPr marL="0" indent="0" algn="ctr">
              <a:buNone/>
            </a:pPr>
            <a:r>
              <a:rPr lang="lt-LT" sz="4000" dirty="0">
                <a:solidFill>
                  <a:srgbClr val="002060"/>
                </a:solidFill>
                <a:latin typeface="Cambria" panose="02040503050406030204" pitchFamily="18" charset="0"/>
              </a:rPr>
              <a:t>Žemdirbiai </a:t>
            </a:r>
          </a:p>
          <a:p>
            <a:pPr marL="0" indent="0" algn="ctr">
              <a:buNone/>
            </a:pPr>
            <a:r>
              <a:rPr lang="lt-LT" sz="4000" dirty="0">
                <a:solidFill>
                  <a:srgbClr val="002060"/>
                </a:solidFill>
                <a:latin typeface="Cambria" panose="02040503050406030204" pitchFamily="18" charset="0"/>
              </a:rPr>
              <a:t>siekia­ būti­ i­denti­fi­ku­ojami­ kai­p versli­ni­nkai­, </a:t>
            </a:r>
            <a:endParaRPr lang="lt-LT" sz="4000" dirty="0" smtClean="0">
              <a:solidFill>
                <a:srgbClr val="002060"/>
              </a:solidFill>
              <a:latin typeface="Cambria" panose="02040503050406030204" pitchFamily="18" charset="0"/>
            </a:endParaRPr>
          </a:p>
          <a:p>
            <a:pPr marL="0" indent="0" algn="ctr">
              <a:buNone/>
            </a:pPr>
            <a:r>
              <a:rPr lang="lt-LT" sz="4000" dirty="0" smtClean="0">
                <a:solidFill>
                  <a:srgbClr val="002060"/>
                </a:solidFill>
                <a:latin typeface="Cambria" panose="02040503050406030204" pitchFamily="18" charset="0"/>
              </a:rPr>
              <a:t>su</a:t>
            </a:r>
            <a:r>
              <a:rPr lang="lt-LT" sz="4000" dirty="0">
                <a:solidFill>
                  <a:srgbClr val="002060"/>
                </a:solidFill>
                <a:latin typeface="Cambria" panose="02040503050406030204" pitchFamily="18" charset="0"/>
              </a:rPr>
              <a:t>­ kuriai­s būtų gali­ma su­daryti­ abi­em pu­sėms – tiek valstybei­, ti­ek apli­nkai­ – nau­di­ngu­s sandorius.</a:t>
            </a:r>
          </a:p>
          <a:p>
            <a:pPr marL="0" indent="0">
              <a:buNone/>
            </a:pPr>
            <a:endParaRPr lang="lt-LT" dirty="0"/>
          </a:p>
        </p:txBody>
      </p:sp>
    </p:spTree>
    <p:extLst>
      <p:ext uri="{BB962C8B-B14F-4D97-AF65-F5344CB8AC3E}">
        <p14:creationId xmlns:p14="http://schemas.microsoft.com/office/powerpoint/2010/main" val="2737535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ntrinis pavadinimas 7"/>
          <p:cNvSpPr>
            <a:spLocks noGrp="1"/>
          </p:cNvSpPr>
          <p:nvPr>
            <p:ph type="subTitle" idx="1"/>
          </p:nvPr>
        </p:nvSpPr>
        <p:spPr>
          <a:xfrm>
            <a:off x="6079903" y="3497839"/>
            <a:ext cx="5408053" cy="932494"/>
          </a:xfrm>
        </p:spPr>
        <p:txBody>
          <a:bodyPr/>
          <a:lstStyle/>
          <a:p>
            <a:endParaRPr lang="lt-LT" dirty="0"/>
          </a:p>
        </p:txBody>
      </p:sp>
    </p:spTree>
    <p:extLst>
      <p:ext uri="{BB962C8B-B14F-4D97-AF65-F5344CB8AC3E}">
        <p14:creationId xmlns:p14="http://schemas.microsoft.com/office/powerpoint/2010/main" val="593328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838200" y="850006"/>
            <a:ext cx="10515600" cy="5326957"/>
          </a:xfrm>
        </p:spPr>
        <p:txBody>
          <a:bodyPr/>
          <a:lstStyle/>
          <a:p>
            <a:pPr marL="0" indent="0" algn="ctr">
              <a:buNone/>
            </a:pPr>
            <a:r>
              <a:rPr lang="lt-LT" sz="4600" dirty="0">
                <a:latin typeface="Cambria" panose="02040503050406030204" pitchFamily="18" charset="0"/>
              </a:rPr>
              <a:t>Žemės ūkis yra vienas iš labiausiai klimato pokyčius jaučiančių sektorių. Todėl žemės ūkio veikla yra pirmose kovos su klimato kaitos poveikiu gretose. </a:t>
            </a:r>
          </a:p>
          <a:p>
            <a:pPr marL="0" indent="0">
              <a:buNone/>
            </a:pPr>
            <a:endParaRPr lang="lt-L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759" y="3772526"/>
            <a:ext cx="3245476" cy="230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103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Diagram group"/>
          <p:cNvGrpSpPr/>
          <p:nvPr/>
        </p:nvGrpSpPr>
        <p:grpSpPr>
          <a:xfrm>
            <a:off x="5240269" y="978793"/>
            <a:ext cx="6128791" cy="5203065"/>
            <a:chOff x="6303328" y="844514"/>
            <a:chExt cx="4193679" cy="4280559"/>
          </a:xfrm>
          <a:solidFill>
            <a:schemeClr val="accent5">
              <a:lumMod val="60000"/>
              <a:lumOff val="40000"/>
            </a:schemeClr>
          </a:solidFill>
          <a:scene3d>
            <a:camera prst="isometricOffAxis2Left" zoom="95000"/>
            <a:lightRig rig="flat" dir="t"/>
          </a:scene3d>
        </p:grpSpPr>
        <p:grpSp>
          <p:nvGrpSpPr>
            <p:cNvPr id="10" name="Grupė 9"/>
            <p:cNvGrpSpPr/>
            <p:nvPr/>
          </p:nvGrpSpPr>
          <p:grpSpPr>
            <a:xfrm>
              <a:off x="6303328" y="844514"/>
              <a:ext cx="4193679" cy="4280559"/>
              <a:chOff x="6303328" y="844514"/>
              <a:chExt cx="4193679" cy="4280559"/>
            </a:xfrm>
            <a:grpFill/>
          </p:grpSpPr>
          <p:sp>
            <p:nvSpPr>
              <p:cNvPr id="11" name="Figūra 10"/>
              <p:cNvSpPr/>
              <p:nvPr/>
            </p:nvSpPr>
            <p:spPr>
              <a:xfrm>
                <a:off x="6303328" y="844514"/>
                <a:ext cx="4193679" cy="4280559"/>
              </a:xfrm>
              <a:prstGeom prst="gear9">
                <a:avLst/>
              </a:prstGeom>
              <a:grpFill/>
              <a:sp3d extrusionH="381000" contourW="38100" prstMaterial="matte">
                <a:contourClr>
                  <a:schemeClr val="lt1"/>
                </a:contourClr>
              </a:sp3d>
            </p:spPr>
            <p:style>
              <a:lnRef idx="0">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2" name="Figūra 4"/>
              <p:cNvSpPr/>
              <p:nvPr/>
            </p:nvSpPr>
            <p:spPr>
              <a:xfrm>
                <a:off x="7146444" y="1841442"/>
                <a:ext cx="2507447" cy="2211461"/>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39370" tIns="39370" rIns="39370" bIns="39370" numCol="1" spcCol="1270" anchor="ctr" anchorCtr="0">
                <a:noAutofit/>
              </a:bodyPr>
              <a:lstStyle/>
              <a:p>
                <a:pPr lvl="0" algn="ctr" defTabSz="1377950" rtl="0">
                  <a:lnSpc>
                    <a:spcPct val="90000"/>
                  </a:lnSpc>
                  <a:spcBef>
                    <a:spcPct val="0"/>
                  </a:spcBef>
                  <a:spcAft>
                    <a:spcPct val="35000"/>
                  </a:spcAft>
                </a:pPr>
                <a:endParaRPr lang="lt-LT" sz="3100" kern="1200" dirty="0">
                  <a:latin typeface="Cambria" pitchFamily="18" charset="0"/>
                </a:endParaRPr>
              </a:p>
            </p:txBody>
          </p:sp>
        </p:grpSp>
      </p:grpSp>
      <p:sp>
        <p:nvSpPr>
          <p:cNvPr id="8" name="Stačiakampis 7"/>
          <p:cNvSpPr/>
          <p:nvPr/>
        </p:nvSpPr>
        <p:spPr>
          <a:xfrm>
            <a:off x="6725783" y="2411212"/>
            <a:ext cx="3157763" cy="2246769"/>
          </a:xfrm>
          <a:prstGeom prst="rect">
            <a:avLst/>
          </a:prstGeom>
        </p:spPr>
        <p:txBody>
          <a:bodyPr wrap="square">
            <a:spAutoFit/>
          </a:bodyPr>
          <a:lstStyle/>
          <a:p>
            <a:pPr marL="0" indent="0">
              <a:buNone/>
            </a:pPr>
            <a:r>
              <a:rPr lang="lt-LT" sz="2000" dirty="0">
                <a:latin typeface="Cambria" panose="02040503050406030204" pitchFamily="18" charset="0"/>
              </a:rPr>
              <a:t>Klimato kaitą žemdirbiai   įvardina kaip vieną </a:t>
            </a:r>
            <a:r>
              <a:rPr lang="lt-LT" sz="2000" dirty="0" smtClean="0">
                <a:latin typeface="Cambria" panose="02040503050406030204" pitchFamily="18" charset="0"/>
              </a:rPr>
              <a:t>svarbiausių </a:t>
            </a:r>
            <a:r>
              <a:rPr lang="lt-LT" sz="2000" dirty="0">
                <a:latin typeface="Cambria" panose="02040503050406030204" pitchFamily="18" charset="0"/>
              </a:rPr>
              <a:t>iššūkių pasaulyje ir aktyviai­ prisideda prie </a:t>
            </a:r>
            <a:r>
              <a:rPr lang="lt-LT" sz="2000" dirty="0" smtClean="0">
                <a:latin typeface="Cambria" panose="02040503050406030204" pitchFamily="18" charset="0"/>
              </a:rPr>
              <a:t>bendrų klimato </a:t>
            </a:r>
            <a:r>
              <a:rPr lang="lt-LT" sz="2000" dirty="0">
                <a:latin typeface="Cambria" panose="02040503050406030204" pitchFamily="18" charset="0"/>
              </a:rPr>
              <a:t>kaitos mažinimo iniciatyvų.</a:t>
            </a:r>
          </a:p>
        </p:txBody>
      </p:sp>
      <p:pic>
        <p:nvPicPr>
          <p:cNvPr id="14" name="Paveikslėlis 13"/>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61375"/>
            <a:ext cx="4533363" cy="3876539"/>
          </a:xfrm>
          <a:prstGeom prst="rect">
            <a:avLst/>
          </a:prstGeom>
          <a:noFill/>
        </p:spPr>
      </p:pic>
    </p:spTree>
    <p:extLst>
      <p:ext uri="{BB962C8B-B14F-4D97-AF65-F5344CB8AC3E}">
        <p14:creationId xmlns:p14="http://schemas.microsoft.com/office/powerpoint/2010/main" val="2937254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38200" y="772731"/>
            <a:ext cx="10515600" cy="978795"/>
          </a:xfrm>
        </p:spPr>
        <p:txBody>
          <a:bodyPr/>
          <a:lstStyle/>
          <a:p>
            <a:r>
              <a:rPr lang="lt-LT" sz="3700" b="1" dirty="0">
                <a:solidFill>
                  <a:schemeClr val="accent6">
                    <a:lumMod val="50000"/>
                  </a:schemeClr>
                </a:solidFill>
                <a:latin typeface="Cambria" panose="02040503050406030204" pitchFamily="18" charset="0"/>
              </a:rPr>
              <a:t>Klimato kaitos keliami uždaviniai žemdirbiams: </a:t>
            </a:r>
          </a:p>
        </p:txBody>
      </p:sp>
      <p:sp>
        <p:nvSpPr>
          <p:cNvPr id="3" name="Turinio vietos rezervavimo ženklas 2"/>
          <p:cNvSpPr>
            <a:spLocks noGrp="1"/>
          </p:cNvSpPr>
          <p:nvPr>
            <p:ph idx="1"/>
          </p:nvPr>
        </p:nvSpPr>
        <p:spPr>
          <a:xfrm>
            <a:off x="1068946" y="1825624"/>
            <a:ext cx="10380372" cy="4575175"/>
          </a:xfrm>
        </p:spPr>
        <p:txBody>
          <a:bodyPr/>
          <a:lstStyle/>
          <a:p>
            <a:pPr algn="just">
              <a:lnSpc>
                <a:spcPct val="150000"/>
              </a:lnSpc>
              <a:buFont typeface="Wingdings" panose="05000000000000000000" pitchFamily="2" charset="2"/>
              <a:buChar char="Ø"/>
            </a:pPr>
            <a:r>
              <a:rPr lang="lt-LT" sz="3600" dirty="0" smtClean="0">
                <a:latin typeface="Cambria" panose="02040503050406030204" pitchFamily="18" charset="0"/>
              </a:rPr>
              <a:t>užtikrinti </a:t>
            </a:r>
            <a:r>
              <a:rPr lang="lt-LT" sz="3600" dirty="0">
                <a:latin typeface="Cambria" panose="02040503050406030204" pitchFamily="18" charset="0"/>
              </a:rPr>
              <a:t>subalansuotą aprūpinimą maistu;</a:t>
            </a:r>
          </a:p>
          <a:p>
            <a:pPr algn="just">
              <a:lnSpc>
                <a:spcPct val="150000"/>
              </a:lnSpc>
              <a:buFont typeface="Wingdings" panose="05000000000000000000" pitchFamily="2" charset="2"/>
              <a:buChar char="Ø"/>
            </a:pPr>
            <a:r>
              <a:rPr lang="lt-LT" sz="3600" dirty="0" smtClean="0">
                <a:latin typeface="Cambria" panose="02040503050406030204" pitchFamily="18" charset="0"/>
              </a:rPr>
              <a:t>prisitaikyti </a:t>
            </a:r>
            <a:r>
              <a:rPr lang="lt-LT" sz="3600" dirty="0">
                <a:latin typeface="Cambria" panose="02040503050406030204" pitchFamily="18" charset="0"/>
              </a:rPr>
              <a:t>prie tolesnės klimato kaitos mažinant </a:t>
            </a:r>
            <a:r>
              <a:rPr lang="lt-LT" sz="3600" dirty="0" smtClean="0">
                <a:latin typeface="Cambria" panose="02040503050406030204" pitchFamily="18" charset="0"/>
              </a:rPr>
              <a:t>neigiamus padarinius</a:t>
            </a:r>
            <a:r>
              <a:rPr lang="lt-LT" sz="3600" dirty="0">
                <a:latin typeface="Cambria" panose="02040503050406030204" pitchFamily="18" charset="0"/>
              </a:rPr>
              <a:t>;</a:t>
            </a:r>
          </a:p>
          <a:p>
            <a:pPr algn="just">
              <a:lnSpc>
                <a:spcPct val="150000"/>
              </a:lnSpc>
              <a:buFont typeface="Wingdings" panose="05000000000000000000" pitchFamily="2" charset="2"/>
              <a:buChar char="Ø"/>
            </a:pPr>
            <a:r>
              <a:rPr lang="lt-LT" sz="3600" dirty="0" smtClean="0">
                <a:latin typeface="Cambria" panose="02040503050406030204" pitchFamily="18" charset="0"/>
              </a:rPr>
              <a:t>sumažinti </a:t>
            </a:r>
            <a:r>
              <a:rPr lang="lt-LT" sz="3600" dirty="0">
                <a:latin typeface="Cambria" panose="02040503050406030204" pitchFamily="18" charset="0"/>
              </a:rPr>
              <a:t>šiltnamio efektą sukeliančių dujų </a:t>
            </a:r>
            <a:r>
              <a:rPr lang="lt-LT" sz="3600" dirty="0" smtClean="0">
                <a:latin typeface="Cambria" panose="02040503050406030204" pitchFamily="18" charset="0"/>
              </a:rPr>
              <a:t> kiekius</a:t>
            </a:r>
            <a:r>
              <a:rPr lang="lt-LT" sz="3600" dirty="0">
                <a:latin typeface="Cambria" panose="02040503050406030204" pitchFamily="18" charset="0"/>
              </a:rPr>
              <a:t>. </a:t>
            </a:r>
          </a:p>
          <a:p>
            <a:pPr marL="0" indent="0">
              <a:buNone/>
            </a:pPr>
            <a:endParaRPr lang="lt-LT" sz="3600" dirty="0">
              <a:latin typeface="Cambria" panose="02040503050406030204" pitchFamily="18" charset="0"/>
            </a:endParaRPr>
          </a:p>
        </p:txBody>
      </p:sp>
    </p:spTree>
    <p:extLst>
      <p:ext uri="{BB962C8B-B14F-4D97-AF65-F5344CB8AC3E}">
        <p14:creationId xmlns:p14="http://schemas.microsoft.com/office/powerpoint/2010/main" val="1576307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38200" y="708338"/>
            <a:ext cx="10515600" cy="643944"/>
          </a:xfrm>
        </p:spPr>
        <p:txBody>
          <a:bodyPr/>
          <a:lstStyle/>
          <a:p>
            <a:pPr algn="ctr"/>
            <a:r>
              <a:rPr lang="lt-LT" sz="3800" b="1" dirty="0">
                <a:solidFill>
                  <a:schemeClr val="accent6">
                    <a:lumMod val="50000"/>
                  </a:schemeClr>
                </a:solidFill>
                <a:latin typeface="Times New Roman" panose="02020603050405020304" pitchFamily="18" charset="0"/>
                <a:cs typeface="Times New Roman" panose="02020603050405020304" pitchFamily="18" charset="0"/>
              </a:rPr>
              <a:t>Aprūpinimo maistu užtikrinimas</a:t>
            </a:r>
          </a:p>
        </p:txBody>
      </p:sp>
      <p:sp>
        <p:nvSpPr>
          <p:cNvPr id="3" name="Turinio vietos rezervavimo ženklas 2"/>
          <p:cNvSpPr>
            <a:spLocks noGrp="1"/>
          </p:cNvSpPr>
          <p:nvPr>
            <p:ph idx="1"/>
          </p:nvPr>
        </p:nvSpPr>
        <p:spPr>
          <a:xfrm>
            <a:off x="838200" y="1481070"/>
            <a:ext cx="10515600" cy="4919730"/>
          </a:xfrm>
        </p:spPr>
        <p:txBody>
          <a:bodyPr/>
          <a:lstStyle/>
          <a:p>
            <a:pPr algn="just">
              <a:lnSpc>
                <a:spcPct val="100000"/>
              </a:lnSpc>
              <a:buFont typeface="Wingdings" panose="05000000000000000000" pitchFamily="2" charset="2"/>
              <a:buChar char="ü"/>
            </a:pPr>
            <a:r>
              <a:rPr lang="lt-LT" sz="3600" dirty="0">
                <a:latin typeface="Cambria" panose="02040503050406030204" pitchFamily="18" charset="0"/>
              </a:rPr>
              <a:t>tvariai didinamas žemės ūkio produktyvumas, kad </a:t>
            </a:r>
            <a:r>
              <a:rPr lang="lt-LT" sz="3600" dirty="0" smtClean="0">
                <a:latin typeface="Cambria" panose="02040503050406030204" pitchFamily="18" charset="0"/>
              </a:rPr>
              <a:t> žmonėms </a:t>
            </a:r>
            <a:r>
              <a:rPr lang="lt-LT" sz="3600" dirty="0">
                <a:latin typeface="Cambria" panose="02040503050406030204" pitchFamily="18" charset="0"/>
              </a:rPr>
              <a:t>būtų garantuotas pakankamas </a:t>
            </a:r>
            <a:r>
              <a:rPr lang="lt-LT" sz="3600" dirty="0" smtClean="0">
                <a:latin typeface="Cambria" panose="02040503050406030204" pitchFamily="18" charset="0"/>
              </a:rPr>
              <a:t>maisto   kiekis;</a:t>
            </a:r>
            <a:endParaRPr lang="lt-LT" sz="3600" dirty="0">
              <a:latin typeface="Cambria" panose="02040503050406030204" pitchFamily="18" charset="0"/>
            </a:endParaRPr>
          </a:p>
          <a:p>
            <a:pPr algn="just">
              <a:lnSpc>
                <a:spcPct val="100000"/>
              </a:lnSpc>
              <a:buFont typeface="Wingdings" panose="05000000000000000000" pitchFamily="2" charset="2"/>
              <a:buChar char="ü"/>
            </a:pPr>
            <a:r>
              <a:rPr lang="lt-LT" sz="3600" dirty="0">
                <a:latin typeface="Cambria" panose="02040503050406030204" pitchFamily="18" charset="0"/>
              </a:rPr>
              <a:t>siekiama užtikrinti maisto </a:t>
            </a:r>
            <a:endParaRPr lang="lt-LT" sz="3600" dirty="0" smtClean="0">
              <a:latin typeface="Cambria" panose="02040503050406030204" pitchFamily="18" charset="0"/>
            </a:endParaRPr>
          </a:p>
          <a:p>
            <a:pPr marL="0" indent="0" algn="just">
              <a:lnSpc>
                <a:spcPct val="100000"/>
              </a:lnSpc>
              <a:buNone/>
            </a:pPr>
            <a:r>
              <a:rPr lang="lt-LT" sz="3600" dirty="0">
                <a:latin typeface="Cambria" panose="02040503050406030204" pitchFamily="18" charset="0"/>
              </a:rPr>
              <a:t> </a:t>
            </a:r>
            <a:r>
              <a:rPr lang="lt-LT" sz="3600" dirty="0" smtClean="0">
                <a:latin typeface="Cambria" panose="02040503050406030204" pitchFamily="18" charset="0"/>
              </a:rPr>
              <a:t>  kokybę ir saugą;</a:t>
            </a:r>
            <a:endParaRPr lang="lt-LT" sz="3600" dirty="0">
              <a:latin typeface="Cambria" panose="02040503050406030204" pitchFamily="18" charset="0"/>
            </a:endParaRPr>
          </a:p>
          <a:p>
            <a:pPr algn="just">
              <a:lnSpc>
                <a:spcPct val="100000"/>
              </a:lnSpc>
              <a:buFont typeface="Wingdings" panose="05000000000000000000" pitchFamily="2" charset="2"/>
              <a:buChar char="ü"/>
            </a:pPr>
            <a:r>
              <a:rPr lang="lt-LT" sz="3600" dirty="0">
                <a:latin typeface="Cambria" panose="02040503050406030204" pitchFamily="18" charset="0"/>
              </a:rPr>
              <a:t>keliama maisto švaistymo </a:t>
            </a:r>
            <a:endParaRPr lang="lt-LT" sz="3600" dirty="0" smtClean="0">
              <a:latin typeface="Cambria" panose="02040503050406030204" pitchFamily="18" charset="0"/>
            </a:endParaRPr>
          </a:p>
          <a:p>
            <a:pPr marL="0" indent="0" algn="just">
              <a:lnSpc>
                <a:spcPct val="100000"/>
              </a:lnSpc>
              <a:buNone/>
            </a:pPr>
            <a:r>
              <a:rPr lang="lt-LT" sz="3600" dirty="0">
                <a:latin typeface="Cambria" panose="02040503050406030204" pitchFamily="18" charset="0"/>
              </a:rPr>
              <a:t> </a:t>
            </a:r>
            <a:r>
              <a:rPr lang="lt-LT" sz="3600" dirty="0" smtClean="0">
                <a:latin typeface="Cambria" panose="02040503050406030204" pitchFamily="18" charset="0"/>
              </a:rPr>
              <a:t>   problema. </a:t>
            </a:r>
            <a:endParaRPr lang="lt-LT" sz="3600" dirty="0">
              <a:latin typeface="Cambria" panose="02040503050406030204" pitchFamily="18" charset="0"/>
            </a:endParaRPr>
          </a:p>
          <a:p>
            <a:pPr marL="0" indent="0">
              <a:buNone/>
            </a:pPr>
            <a:endParaRPr lang="lt-L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7775" y="2934212"/>
            <a:ext cx="4353059" cy="3518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809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287886" y="682580"/>
            <a:ext cx="10065913" cy="682581"/>
          </a:xfrm>
        </p:spPr>
        <p:txBody>
          <a:bodyPr/>
          <a:lstStyle/>
          <a:p>
            <a:r>
              <a:rPr lang="lt-LT" sz="3800" b="1" dirty="0">
                <a:solidFill>
                  <a:schemeClr val="accent6">
                    <a:lumMod val="50000"/>
                  </a:schemeClr>
                </a:solidFill>
                <a:latin typeface="Cambria" panose="02040503050406030204" pitchFamily="18" charset="0"/>
              </a:rPr>
              <a:t>Prisitaikymas prie klimato kaitos </a:t>
            </a:r>
            <a:r>
              <a:rPr lang="lt-LT" sz="3800" b="1" dirty="0" smtClean="0">
                <a:solidFill>
                  <a:schemeClr val="accent6">
                    <a:lumMod val="50000"/>
                  </a:schemeClr>
                </a:solidFill>
                <a:latin typeface="Cambria" panose="02040503050406030204" pitchFamily="18" charset="0"/>
              </a:rPr>
              <a:t>pokyčių</a:t>
            </a:r>
            <a:endParaRPr lang="lt-LT" sz="3800" b="1" dirty="0">
              <a:solidFill>
                <a:schemeClr val="accent6">
                  <a:lumMod val="50000"/>
                </a:schemeClr>
              </a:solidFill>
              <a:latin typeface="Cambria" panose="02040503050406030204" pitchFamily="18" charset="0"/>
            </a:endParaRPr>
          </a:p>
        </p:txBody>
      </p:sp>
      <p:sp>
        <p:nvSpPr>
          <p:cNvPr id="3" name="Turinio vietos rezervavimo ženklas 2"/>
          <p:cNvSpPr>
            <a:spLocks noGrp="1"/>
          </p:cNvSpPr>
          <p:nvPr>
            <p:ph idx="1"/>
          </p:nvPr>
        </p:nvSpPr>
        <p:spPr>
          <a:xfrm>
            <a:off x="1146220" y="1416676"/>
            <a:ext cx="10207580" cy="5112913"/>
          </a:xfrm>
        </p:spPr>
        <p:txBody>
          <a:bodyPr/>
          <a:lstStyle/>
          <a:p>
            <a:pPr>
              <a:buFont typeface="Wingdings" panose="05000000000000000000" pitchFamily="2" charset="2"/>
              <a:buChar char="ü"/>
            </a:pPr>
            <a:r>
              <a:rPr lang="lt-LT" sz="3600" dirty="0">
                <a:latin typeface="Cambria" panose="02040503050406030204" pitchFamily="18" charset="0"/>
              </a:rPr>
              <a:t>raginama didinti organinių medžiagų kiekį </a:t>
            </a:r>
            <a:r>
              <a:rPr lang="lt-LT" sz="3600" dirty="0" smtClean="0">
                <a:latin typeface="Cambria" panose="02040503050406030204" pitchFamily="18" charset="0"/>
              </a:rPr>
              <a:t>dirvožemyje;</a:t>
            </a:r>
          </a:p>
          <a:p>
            <a:pPr>
              <a:buFont typeface="Wingdings" panose="05000000000000000000" pitchFamily="2" charset="2"/>
              <a:buChar char="ü"/>
            </a:pPr>
            <a:r>
              <a:rPr lang="lt-LT" sz="3600" dirty="0">
                <a:latin typeface="Cambria" panose="02040503050406030204" pitchFamily="18" charset="0"/>
              </a:rPr>
              <a:t>populiarinamas energetinių augalų auginimas biokurui (gluosniai, karklai</a:t>
            </a:r>
            <a:r>
              <a:rPr lang="lt-LT" sz="3600" dirty="0" smtClean="0">
                <a:latin typeface="Cambria" panose="02040503050406030204" pitchFamily="18" charset="0"/>
              </a:rPr>
              <a:t>);</a:t>
            </a:r>
          </a:p>
          <a:p>
            <a:pPr>
              <a:buFont typeface="Wingdings" panose="05000000000000000000" pitchFamily="2" charset="2"/>
              <a:buChar char="ü"/>
            </a:pPr>
            <a:r>
              <a:rPr lang="lt-LT" sz="3600" dirty="0" smtClean="0">
                <a:latin typeface="Cambria" panose="02040503050406030204" pitchFamily="18" charset="0"/>
              </a:rPr>
              <a:t>vykdomas </a:t>
            </a:r>
            <a:r>
              <a:rPr lang="lt-LT" sz="3600" dirty="0">
                <a:latin typeface="Cambria" panose="02040503050406030204" pitchFamily="18" charset="0"/>
              </a:rPr>
              <a:t>integruotas ūkininkavimas, naudojant tiek </a:t>
            </a:r>
            <a:r>
              <a:rPr lang="lt-LT" sz="3600" dirty="0" smtClean="0">
                <a:latin typeface="Cambria" panose="02040503050406030204" pitchFamily="18" charset="0"/>
              </a:rPr>
              <a:t>natūralias, </a:t>
            </a:r>
            <a:r>
              <a:rPr lang="lt-LT" sz="3600" dirty="0">
                <a:latin typeface="Cambria" panose="02040503050406030204" pitchFamily="18" charset="0"/>
              </a:rPr>
              <a:t>tiek chemines trąšas, ateityje raginant palaipsniui mažinti pastarųjų </a:t>
            </a:r>
            <a:r>
              <a:rPr lang="lt-LT" sz="3600" dirty="0" smtClean="0">
                <a:latin typeface="Cambria" panose="02040503050406030204" pitchFamily="18" charset="0"/>
              </a:rPr>
              <a:t>naudojimą;</a:t>
            </a:r>
          </a:p>
          <a:p>
            <a:pPr>
              <a:buFont typeface="Wingdings" panose="05000000000000000000" pitchFamily="2" charset="2"/>
              <a:buChar char="ü"/>
            </a:pPr>
            <a:r>
              <a:rPr lang="lt-LT" sz="3600" dirty="0" smtClean="0">
                <a:latin typeface="Cambria" panose="02040503050406030204" pitchFamily="18" charset="0"/>
              </a:rPr>
              <a:t>skatinama </a:t>
            </a:r>
            <a:r>
              <a:rPr lang="lt-LT" sz="3600" dirty="0">
                <a:latin typeface="Cambria" panose="02040503050406030204" pitchFamily="18" charset="0"/>
              </a:rPr>
              <a:t>įvairinti žemės ūkio gamybą (augalininkystė derinama su gyvulininkyste).</a:t>
            </a:r>
          </a:p>
          <a:p>
            <a:pPr marL="0" indent="0" algn="just">
              <a:buNone/>
            </a:pPr>
            <a:endParaRPr lang="lt-LT" sz="3600" dirty="0"/>
          </a:p>
          <a:p>
            <a:pPr algn="just">
              <a:buFont typeface="Wingdings" panose="05000000000000000000" pitchFamily="2" charset="2"/>
              <a:buChar char="ü"/>
            </a:pPr>
            <a:endParaRPr lang="lt-LT" sz="3600" dirty="0">
              <a:latin typeface="Cambria" panose="02040503050406030204" pitchFamily="18" charset="0"/>
            </a:endParaRPr>
          </a:p>
        </p:txBody>
      </p:sp>
    </p:spTree>
    <p:extLst>
      <p:ext uri="{BB962C8B-B14F-4D97-AF65-F5344CB8AC3E}">
        <p14:creationId xmlns:p14="http://schemas.microsoft.com/office/powerpoint/2010/main" val="819388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838200" y="721217"/>
            <a:ext cx="10515600" cy="1056067"/>
          </a:xfrm>
        </p:spPr>
        <p:txBody>
          <a:bodyPr/>
          <a:lstStyle/>
          <a:p>
            <a:pPr algn="ctr"/>
            <a:r>
              <a:rPr lang="lt-LT" sz="3800" b="1" dirty="0">
                <a:solidFill>
                  <a:schemeClr val="accent6">
                    <a:lumMod val="50000"/>
                  </a:schemeClr>
                </a:solidFill>
                <a:latin typeface="Cambria" panose="02040503050406030204" pitchFamily="18" charset="0"/>
              </a:rPr>
              <a:t>Šiltnamio efektą sukeliančių dujų kiekio mažinimas (1)</a:t>
            </a:r>
          </a:p>
        </p:txBody>
      </p:sp>
      <p:sp>
        <p:nvSpPr>
          <p:cNvPr id="3" name="Turinio vietos rezervavimo ženklas 2"/>
          <p:cNvSpPr>
            <a:spLocks noGrp="1"/>
          </p:cNvSpPr>
          <p:nvPr>
            <p:ph idx="1"/>
          </p:nvPr>
        </p:nvSpPr>
        <p:spPr>
          <a:xfrm>
            <a:off x="838200" y="1906073"/>
            <a:ext cx="10515600" cy="4507606"/>
          </a:xfrm>
        </p:spPr>
        <p:txBody>
          <a:bodyPr/>
          <a:lstStyle/>
          <a:p>
            <a:pPr algn="just">
              <a:buFont typeface="Wingdings" panose="05000000000000000000" pitchFamily="2" charset="2"/>
              <a:buChar char="ü"/>
            </a:pPr>
            <a:r>
              <a:rPr lang="lt-LT" sz="3600" dirty="0">
                <a:latin typeface="Cambria" panose="02040503050406030204" pitchFamily="18" charset="0"/>
                <a:cs typeface="Times New Roman" pitchFamily="18" charset="0"/>
                <a:sym typeface="Wingdings" pitchFamily="2" charset="2"/>
              </a:rPr>
              <a:t>siekiama tobulinti gyvulių mitybą - ­</a:t>
            </a:r>
            <a:r>
              <a:rPr lang="lt-LT" sz="3600" dirty="0">
                <a:latin typeface="Cambria" panose="02040503050406030204" pitchFamily="18" charset="0"/>
                <a:cs typeface="Times New Roman" pitchFamily="18" charset="0"/>
              </a:rPr>
              <a:t>keičiami gyvulių racionai vis dažniau naudojant pašarus su mažesniu baltymų kiekiu;</a:t>
            </a:r>
          </a:p>
          <a:p>
            <a:pPr algn="just">
              <a:buFont typeface="Wingdings" panose="05000000000000000000" pitchFamily="2" charset="2"/>
              <a:buChar char="ü"/>
            </a:pPr>
            <a:r>
              <a:rPr lang="lt-LT" sz="3600" dirty="0">
                <a:latin typeface="Cambria" panose="02040503050406030204" pitchFamily="18" charset="0"/>
                <a:cs typeface="Times New Roman" pitchFamily="18" charset="0"/>
                <a:sym typeface="Wingdings" pitchFamily="2" charset="2"/>
              </a:rPr>
              <a:t>keičiami selekcijos krypčių tikslai: nuo produkcijos didinimo prie – produkcijos kokybės gerinimo, gyvulių sveikatingumo stiprinimo;</a:t>
            </a:r>
            <a:endParaRPr lang="lt-LT" sz="3600" dirty="0">
              <a:latin typeface="Cambria" panose="02040503050406030204" pitchFamily="18" charset="0"/>
              <a:cs typeface="Times New Roman" pitchFamily="18" charset="0"/>
            </a:endParaRPr>
          </a:p>
          <a:p>
            <a:pPr algn="just">
              <a:buFont typeface="Wingdings" panose="05000000000000000000" pitchFamily="2" charset="2"/>
              <a:buChar char="ü"/>
            </a:pPr>
            <a:r>
              <a:rPr lang="lt-LT" sz="3600" dirty="0">
                <a:latin typeface="Cambria" panose="02040503050406030204" pitchFamily="18" charset="0"/>
                <a:cs typeface="Times New Roman" pitchFamily="18" charset="0"/>
                <a:sym typeface="Wingdings" pitchFamily="2" charset="2"/>
              </a:rPr>
              <a:t>gyvu­li­ų </a:t>
            </a:r>
            <a:r>
              <a:rPr lang="lt-LT" sz="3600" dirty="0" smtClean="0">
                <a:latin typeface="Cambria" panose="02040503050406030204" pitchFamily="18" charset="0"/>
                <a:cs typeface="Times New Roman" pitchFamily="18" charset="0"/>
                <a:sym typeface="Wingdings" pitchFamily="2" charset="2"/>
              </a:rPr>
              <a:t>skai­či­aus </a:t>
            </a:r>
            <a:r>
              <a:rPr lang="lt-LT" sz="3600" dirty="0">
                <a:latin typeface="Cambria" panose="02040503050406030204" pitchFamily="18" charset="0"/>
                <a:cs typeface="Times New Roman" pitchFamily="18" charset="0"/>
                <a:sym typeface="Wingdings" pitchFamily="2" charset="2"/>
              </a:rPr>
              <a:t>mažinimas di­di­nant jų produk­tyvu­mą</a:t>
            </a:r>
            <a:r>
              <a:rPr lang="lt-LT" sz="3600" dirty="0" smtClean="0">
                <a:latin typeface="Cambria" panose="02040503050406030204" pitchFamily="18" charset="0"/>
                <a:cs typeface="Times New Roman" pitchFamily="18" charset="0"/>
                <a:sym typeface="Wingdings" pitchFamily="2" charset="2"/>
              </a:rPr>
              <a:t>;</a:t>
            </a:r>
          </a:p>
          <a:p>
            <a:pPr marL="0" indent="0" algn="just">
              <a:buNone/>
            </a:pPr>
            <a:endParaRPr lang="lt-LT" dirty="0">
              <a:cs typeface="Times New Roman" pitchFamily="18" charset="0"/>
              <a:sym typeface="Wingdings" pitchFamily="2" charset="2"/>
            </a:endParaRPr>
          </a:p>
        </p:txBody>
      </p:sp>
    </p:spTree>
    <p:extLst>
      <p:ext uri="{BB962C8B-B14F-4D97-AF65-F5344CB8AC3E}">
        <p14:creationId xmlns:p14="http://schemas.microsoft.com/office/powerpoint/2010/main" val="4118278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799564" y="721217"/>
            <a:ext cx="10515600" cy="969471"/>
          </a:xfrm>
        </p:spPr>
        <p:txBody>
          <a:bodyPr/>
          <a:lstStyle/>
          <a:p>
            <a:pPr algn="ctr"/>
            <a:r>
              <a:rPr lang="lt-LT" sz="3800" b="1" dirty="0">
                <a:solidFill>
                  <a:schemeClr val="accent6">
                    <a:lumMod val="50000"/>
                  </a:schemeClr>
                </a:solidFill>
                <a:latin typeface="Cambria" panose="02040503050406030204" pitchFamily="18" charset="0"/>
              </a:rPr>
              <a:t>Šiltnamio efektą sukeliančių dujų kiekio mažinimas (2)</a:t>
            </a:r>
          </a:p>
        </p:txBody>
      </p:sp>
      <p:sp>
        <p:nvSpPr>
          <p:cNvPr id="3" name="Turinio vietos rezervavimo ženklas 2"/>
          <p:cNvSpPr>
            <a:spLocks noGrp="1"/>
          </p:cNvSpPr>
          <p:nvPr>
            <p:ph idx="1"/>
          </p:nvPr>
        </p:nvSpPr>
        <p:spPr>
          <a:xfrm>
            <a:off x="838200" y="1841679"/>
            <a:ext cx="10636876" cy="4713667"/>
          </a:xfrm>
        </p:spPr>
        <p:txBody>
          <a:bodyPr/>
          <a:lstStyle/>
          <a:p>
            <a:pPr algn="just">
              <a:buFont typeface="Wingdings" panose="05000000000000000000" pitchFamily="2" charset="2"/>
              <a:buChar char="ü"/>
              <a:defRPr/>
            </a:pPr>
            <a:r>
              <a:rPr lang="lt-LT" sz="3500" dirty="0">
                <a:latin typeface="Cambria" panose="02040503050406030204" pitchFamily="18" charset="0"/>
                <a:cs typeface="Times New Roman" pitchFamily="18" charset="0"/>
              </a:rPr>
              <a:t>diegiami </a:t>
            </a:r>
            <a:r>
              <a:rPr lang="lt-LT" sz="3500" dirty="0" err="1">
                <a:latin typeface="Cambria" panose="02040503050406030204" pitchFamily="18" charset="0"/>
                <a:cs typeface="Times New Roman" pitchFamily="18" charset="0"/>
              </a:rPr>
              <a:t>inovatyvūs</a:t>
            </a:r>
            <a:r>
              <a:rPr lang="lt-LT" sz="3500" dirty="0">
                <a:latin typeface="Cambria" panose="02040503050406030204" pitchFamily="18" charset="0"/>
                <a:cs typeface="Times New Roman" pitchFamily="18" charset="0"/>
              </a:rPr>
              <a:t>  gyvulių laikymo būdai, kurie leidžia sumažinti tvartų vėdinimo intensyvumą; </a:t>
            </a:r>
          </a:p>
          <a:p>
            <a:pPr algn="just">
              <a:buFont typeface="Wingdings" panose="05000000000000000000" pitchFamily="2" charset="2"/>
              <a:buChar char="ü"/>
            </a:pPr>
            <a:r>
              <a:rPr lang="lt-LT" sz="3500" dirty="0">
                <a:latin typeface="Cambria" panose="02040503050406030204" pitchFamily="18" charset="0"/>
                <a:cs typeface="Times New Roman" pitchFamily="18" charset="0"/>
                <a:sym typeface="Wingdings" pitchFamily="2" charset="2"/>
              </a:rPr>
              <a:t>optimizuojami gyvulininkystės technologiniai procesai siekiant sumažinti teršalų emisijas (</a:t>
            </a:r>
            <a:r>
              <a:rPr lang="lt-LT" sz="3500" dirty="0" err="1">
                <a:latin typeface="Cambria" panose="02040503050406030204" pitchFamily="18" charset="0"/>
                <a:cs typeface="Times New Roman" pitchFamily="18" charset="0"/>
                <a:sym typeface="Wingdings" pitchFamily="2" charset="2"/>
              </a:rPr>
              <a:t>probiotinių</a:t>
            </a:r>
            <a:r>
              <a:rPr lang="lt-LT" sz="3500" dirty="0">
                <a:latin typeface="Cambria" panose="02040503050406030204" pitchFamily="18" charset="0"/>
                <a:cs typeface="Times New Roman" pitchFamily="18" charset="0"/>
                <a:sym typeface="Wingdings" pitchFamily="2" charset="2"/>
              </a:rPr>
              <a:t> kompozicijų naudojimas);</a:t>
            </a:r>
          </a:p>
          <a:p>
            <a:pPr algn="just">
              <a:buFont typeface="Wingdings" panose="05000000000000000000" pitchFamily="2" charset="2"/>
              <a:buChar char="ü"/>
            </a:pPr>
            <a:r>
              <a:rPr lang="lt-LT" sz="3500" dirty="0">
                <a:latin typeface="Cambria" panose="02040503050406030204" pitchFamily="18" charset="0"/>
                <a:cs typeface="Times New Roman" pitchFamily="18" charset="0"/>
              </a:rPr>
              <a:t>ger­inamas­ atliekų tvar­kymas­ (įrengiant srutų kauptuvus ir uždengiant mėšli­des);</a:t>
            </a:r>
          </a:p>
          <a:p>
            <a:pPr algn="just">
              <a:buFont typeface="Wingdings" panose="05000000000000000000" pitchFamily="2" charset="2"/>
              <a:buChar char="ü"/>
            </a:pPr>
            <a:r>
              <a:rPr lang="lt-LT" sz="3500" dirty="0">
                <a:latin typeface="Cambria" panose="02040503050406030204" pitchFamily="18" charset="0"/>
                <a:cs typeface="Times New Roman" pitchFamily="18" charset="0"/>
              </a:rPr>
              <a:t>mėšlo įterpimas į dirvą vykdomas laikantis griežtų reikalavimų</a:t>
            </a:r>
            <a:r>
              <a:rPr lang="lt-LT" sz="3500" dirty="0" smtClean="0">
                <a:latin typeface="Cambria" panose="02040503050406030204" pitchFamily="18" charset="0"/>
                <a:cs typeface="Times New Roman" pitchFamily="18" charset="0"/>
              </a:rPr>
              <a:t>.</a:t>
            </a:r>
            <a:endParaRPr lang="lt-LT" sz="3500" dirty="0">
              <a:latin typeface="Cambria" panose="02040503050406030204" pitchFamily="18" charset="0"/>
              <a:cs typeface="Times New Roman" pitchFamily="18" charset="0"/>
              <a:sym typeface="Wingdings" pitchFamily="2" charset="2"/>
            </a:endParaRPr>
          </a:p>
        </p:txBody>
      </p:sp>
    </p:spTree>
    <p:extLst>
      <p:ext uri="{BB962C8B-B14F-4D97-AF65-F5344CB8AC3E}">
        <p14:creationId xmlns:p14="http://schemas.microsoft.com/office/powerpoint/2010/main" val="2903346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799564" y="924104"/>
            <a:ext cx="10515600" cy="2231220"/>
          </a:xfrm>
        </p:spPr>
        <p:txBody>
          <a:bodyPr/>
          <a:lstStyle/>
          <a:p>
            <a:pPr marL="0" indent="0" algn="just">
              <a:buNone/>
            </a:pPr>
            <a:r>
              <a:rPr lang="lt-LT" dirty="0" smtClean="0">
                <a:solidFill>
                  <a:schemeClr val="accent6">
                    <a:lumMod val="50000"/>
                  </a:schemeClr>
                </a:solidFill>
              </a:rPr>
              <a:t>     </a:t>
            </a:r>
            <a:endParaRPr lang="lt-LT" dirty="0">
              <a:solidFill>
                <a:schemeClr val="accent6">
                  <a:lumMod val="50000"/>
                </a:schemeClr>
              </a:solidFill>
            </a:endParaRPr>
          </a:p>
        </p:txBody>
      </p:sp>
      <p:sp>
        <p:nvSpPr>
          <p:cNvPr id="5" name="Suapvalintas stačiakampis 4"/>
          <p:cNvSpPr/>
          <p:nvPr/>
        </p:nvSpPr>
        <p:spPr>
          <a:xfrm>
            <a:off x="850006" y="888642"/>
            <a:ext cx="9594760" cy="294926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lt-LT" sz="2800" dirty="0">
                <a:solidFill>
                  <a:srgbClr val="002060"/>
                </a:solidFill>
                <a:latin typeface="Cambria" panose="02040503050406030204" pitchFamily="18" charset="0"/>
              </a:rPr>
              <a:t>Klimato kaitos įgyvendinimas siejamas su inovacijomis grindžiamu mažos taršos žemės ūkiu, kuriame būtų derinamas poreikis užtikrinti tvarumą, maisto tiekimo saugumą ir kokybę, atsinaujinančiųjų išteklių naudojimą pramonės reikmėms, kartu užtikrinant biologinę įvairovę ir aplinkos apsaugą. </a:t>
            </a:r>
          </a:p>
        </p:txBody>
      </p:sp>
      <p:sp>
        <p:nvSpPr>
          <p:cNvPr id="6" name="Suapvalintas stačiakampis 5"/>
          <p:cNvSpPr/>
          <p:nvPr/>
        </p:nvSpPr>
        <p:spPr>
          <a:xfrm>
            <a:off x="2006958" y="4288663"/>
            <a:ext cx="9440214" cy="200695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600" dirty="0">
                <a:solidFill>
                  <a:schemeClr val="bg1"/>
                </a:solidFill>
                <a:latin typeface="Cambria" panose="02040503050406030204" pitchFamily="18" charset="0"/>
              </a:rPr>
              <a:t>Didžiausias žemdirbio indėlis kaip atsakas į klimato kaitą -</a:t>
            </a:r>
            <a:r>
              <a:rPr lang="lt-LT" sz="3600" dirty="0" smtClean="0">
                <a:solidFill>
                  <a:schemeClr val="bg1"/>
                </a:solidFill>
                <a:latin typeface="Cambria" panose="02040503050406030204" pitchFamily="18" charset="0"/>
              </a:rPr>
              <a:t> </a:t>
            </a:r>
            <a:r>
              <a:rPr lang="lt-LT" sz="3600" dirty="0">
                <a:solidFill>
                  <a:schemeClr val="bg1"/>
                </a:solidFill>
                <a:latin typeface="Cambria" panose="02040503050406030204" pitchFamily="18" charset="0"/>
              </a:rPr>
              <a:t>tvaraus žemės ūkio vykdymas.</a:t>
            </a:r>
          </a:p>
        </p:txBody>
      </p:sp>
    </p:spTree>
    <p:extLst>
      <p:ext uri="{BB962C8B-B14F-4D97-AF65-F5344CB8AC3E}">
        <p14:creationId xmlns:p14="http://schemas.microsoft.com/office/powerpoint/2010/main" val="979118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Žemės ūkio rūmų skaidrių šablona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eiktis2" id="{8C834F1F-4C28-4511-84CC-C84DB56B89A7}" vid="{922021B0-AE8B-4D95-965F-0F56A619AFF5}"/>
    </a:ext>
  </a:extLst>
</a:theme>
</file>

<file path=ppt/theme/theme2.xml><?xml version="1.0" encoding="utf-8"?>
<a:theme xmlns:a="http://schemas.openxmlformats.org/drawingml/2006/main" name="GERAS_2014_sablona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eiktis8" id="{1F7CB778-266B-4E9A-B536-30E0D931E95C}" vid="{99EA421E-4D12-43AB-A5A7-253D72C8E72F}"/>
    </a:ext>
  </a:extLst>
</a:theme>
</file>

<file path=ppt/theme/theme3.xml><?xml version="1.0" encoding="utf-8"?>
<a:theme xmlns:a="http://schemas.openxmlformats.org/drawingml/2006/main" name="1_Žemės ūkio rūmų skaidrių šablona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eiktis2" id="{8C834F1F-4C28-4511-84CC-C84DB56B89A7}" vid="{922021B0-AE8B-4D95-965F-0F56A619AFF5}"/>
    </a:ext>
  </a:extLst>
</a:theme>
</file>

<file path=ppt/theme/theme4.xml><?xml version="1.0" encoding="utf-8"?>
<a:theme xmlns:a="http://schemas.openxmlformats.org/drawingml/2006/main" name="2_Žemės ūkio rūmų skaidrių šablona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teiktis2" id="{8C834F1F-4C28-4511-84CC-C84DB56B89A7}" vid="{922021B0-AE8B-4D95-965F-0F56A619AFF5}"/>
    </a:ext>
  </a:extLst>
</a:theme>
</file>

<file path=ppt/theme/theme5.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Žemės Ūkio Rūmų skaidrių šablonas</Template>
  <TotalTime>3423</TotalTime>
  <Words>477</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vt:i4>
      </vt:variant>
    </vt:vector>
  </HeadingPairs>
  <TitlesOfParts>
    <vt:vector size="24" baseType="lpstr">
      <vt:lpstr>MS PGothic</vt:lpstr>
      <vt:lpstr>MS PGothic</vt:lpstr>
      <vt:lpstr>Arial</vt:lpstr>
      <vt:lpstr>Calibri</vt:lpstr>
      <vt:lpstr>Cambria</vt:lpstr>
      <vt:lpstr>Times New Roman</vt:lpstr>
      <vt:lpstr>Wingdings</vt:lpstr>
      <vt:lpstr>Žemės ūkio rūmų skaidrių šablonas</vt:lpstr>
      <vt:lpstr>GERAS_2014_sablonas</vt:lpstr>
      <vt:lpstr>1_Žemės ūkio rūmų skaidrių šablonas</vt:lpstr>
      <vt:lpstr>2_Žemės ūkio rūmų skaidrių šablonas</vt:lpstr>
      <vt:lpstr>PowerPoint Presentation</vt:lpstr>
      <vt:lpstr>PowerPoint Presentation</vt:lpstr>
      <vt:lpstr>PowerPoint Presentation</vt:lpstr>
      <vt:lpstr>Klimato kaitos keliami uždaviniai žemdirbiams: </vt:lpstr>
      <vt:lpstr>Aprūpinimo maistu užtikrinimas</vt:lpstr>
      <vt:lpstr>Prisitaikymas prie klimato kaitos pokyčių</vt:lpstr>
      <vt:lpstr>Šiltnamio efektą sukeliančių dujų kiekio mažinimas (1)</vt:lpstr>
      <vt:lpstr>Šiltnamio efektą sukeliančių dujų kiekio mažinimas (2)</vt:lpstr>
      <vt:lpstr>PowerPoint Presentation</vt:lpstr>
      <vt:lpstr>Šalies indėlis</vt:lpstr>
      <vt:lpstr>Efektyviam atsakui į klimato kaitą būtini politiniai elementai:</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Lina Juškevičienė</dc:creator>
  <cp:lastModifiedBy>User</cp:lastModifiedBy>
  <cp:revision>349</cp:revision>
  <cp:lastPrinted>2016-09-07T05:41:09Z</cp:lastPrinted>
  <dcterms:created xsi:type="dcterms:W3CDTF">2014-06-04T12:11:40Z</dcterms:created>
  <dcterms:modified xsi:type="dcterms:W3CDTF">2016-09-19T09:37:33Z</dcterms:modified>
</cp:coreProperties>
</file>